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65A83F8-73C9-44B1-AEF1-450757348B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8422249-B695-42E6-8083-15A3A636F9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AE0D822-209E-4617-83C9-F85BFF91DC8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9734A1B-D052-47D0-8A03-7E66F52B59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913B7B4-9DDB-4734-A25C-6D73F5D142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A2AAC81-247E-443E-9970-C8DF7C28E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D87DFC-273F-4D45-AEB0-F568CB1C4B52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89CFAB-ECE5-4B2D-8A72-9CFA847E0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5368C-DFB6-4F33-8B2A-947B98359DDF}" type="slidenum">
              <a:rPr lang="de-DE" altLang="en-US"/>
              <a:pPr/>
              <a:t>2</a:t>
            </a:fld>
            <a:endParaRPr lang="de-DE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52E98B8-F8EE-45B6-B0C0-F441D8325B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43163D-F0CF-48FE-A0D7-ADA820FEE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A042ED-FEBB-4AC5-A398-CC5F26F26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0A920-C892-4AF7-9539-9D178BA9EDB3}" type="slidenum">
              <a:rPr lang="de-DE" altLang="en-US"/>
              <a:pPr/>
              <a:t>3</a:t>
            </a:fld>
            <a:endParaRPr lang="de-DE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E10A95D-EF37-412C-A8C5-C43D8F3FDE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B30A141-7378-49A5-8381-200737170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130F-E09D-4F51-99D9-8CD055617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F89F-1312-4DD8-9CE1-4A2768CA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2248-F5F4-4C4D-A7F2-5E472E7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933A-6B2F-4DDF-B107-9C8ABFDA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0A7D-776F-4E5B-B430-7E8E79BA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A6EEF-4190-404E-9453-E4CEF6CBE88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5844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015B-F8BE-450D-9AC9-DC536D6C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55D20-DC2F-4DF1-8983-17C6212E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78F5-5F81-47AB-B725-AD6C029D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2BFC-C95B-4D98-B0ED-6B27CD5B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9B92-D4EB-4E55-BB7A-48077A04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F8364-B56D-4506-AE43-489FA14C5BE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742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13598-44DD-427D-9CEE-7774DD452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1E8AA-314E-4886-9237-0D72CCEC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991C-4EFC-4293-A4F4-471BDE64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68EA-9CD2-4F92-A119-5A589767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F9A5-1928-4198-8974-9FD1AEF7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4F9D-32E2-4B95-9309-04383A3C129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816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431A-F016-4B3D-863B-07AC438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8CB2-69F4-42F2-BB55-8501DCE6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6BF0-14CD-4FB1-80F6-E2F72558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C062-6827-4B88-A60D-04B73D69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E62F-3DD7-473B-985D-0168089A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E6B58-01E8-4912-BF8D-6C36F8E6923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473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DEBF-8E3C-476D-9406-884C806C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704D-C252-4B52-AA0D-335A5822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0E7E-8412-4B2F-9DF3-1DC1E210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8EB-F129-45F1-ADF3-380F8F1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D896-FAD3-4A06-B193-D89664C1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72134-EEFD-4960-A1F6-A961454A919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228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ACCA-5774-4DBF-8974-A424DD89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69EF-387D-4B37-AA45-FE388AB2A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5694-67EB-4521-92BA-F92954340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6F43E-702A-4996-9704-193B594C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915B-3B36-4B36-B95C-9DC1978B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52A2-7092-4B8F-A5F2-ABA86A68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A8049-8A75-45DC-ABC5-FD7FAD7ABC8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5628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8CA7-DFF3-4689-A444-71E84A30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01FE-B1CA-4424-A910-CE91EA4B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639F4-95B7-4D45-88B1-E8AD0538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86CAF-F1E7-4940-8FC4-31DA477B1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2CC7-B71B-463F-B0F5-30257D114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7773C-41D4-4D21-97CA-6EA438F5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3EE45-3BFA-4688-92F1-82AD9FD0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A0F5B-174D-415F-8D21-94D56D4F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E6E2A-6A33-476D-9D3B-98A04B7303B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824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2AAE-7763-4F39-92BE-243787A5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45F36-8C30-4993-94A1-8297322D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63ED3-1E0C-4D1C-9BB9-9789605B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E82F4-C601-4E35-ABEC-F1001AB5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CF76B-E5A8-458E-9C93-FEB49183967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523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DC7C2-D813-4CA4-90C9-D51EC860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1E465-522D-4967-9BB7-C39E3486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4568C-FE2C-4836-9972-AF236143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06783-8327-4690-BE1A-1EABF629E02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302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F128-6C8F-46AA-A36E-1C7F29B2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D8F8-D924-4504-9A5A-254FFCA1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62647-AE84-4FDA-B63B-EA6FA8CCD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5A6A-9478-4508-9AF1-817663A5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69D9-043D-44DF-BA10-3022D946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0436F-12ED-4D7C-AD3C-CB72A23C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BC7A7-EB6E-4908-AC8A-1480EE97DCC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9550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4DE8-C82D-4B86-A284-65A3CA4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5B340-E90D-4796-9E09-890A6742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03C03-C667-4390-8102-6E53008B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108B-AEEC-418D-85DB-AA439F1D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99B54-2812-439C-BAB5-437C5A25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A458-73C2-45C0-A37F-B668F347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2005E-FF55-495C-91CD-C1045F4ABDE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9128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6059CAF-1B75-479C-9A65-1A9E00945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D561F2-6BC4-4DC3-9139-DED909159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78A142-EAF3-4B30-8FFF-C58DC60AD7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A3C7E0-515E-4406-9906-E4E6F686F3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3EBEC9-41CD-459B-94DE-082B47112E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4A7066-4486-4B4F-AD95-CA85F4DB9B63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Grafik 3">
            <a:extLst>
              <a:ext uri="{FF2B5EF4-FFF2-40B4-BE49-F238E27FC236}">
                <a16:creationId xmlns:a16="http://schemas.microsoft.com/office/drawing/2014/main" id="{A62217A7-3762-4CFD-8952-6B6AF660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679450"/>
            <a:ext cx="51943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rafik 3">
            <a:extLst>
              <a:ext uri="{FF2B5EF4-FFF2-40B4-BE49-F238E27FC236}">
                <a16:creationId xmlns:a16="http://schemas.microsoft.com/office/drawing/2014/main" id="{908145D2-4B4B-4E83-9765-09DF62A28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88913"/>
            <a:ext cx="546100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>
            <a:extLst>
              <a:ext uri="{FF2B5EF4-FFF2-40B4-BE49-F238E27FC236}">
                <a16:creationId xmlns:a16="http://schemas.microsoft.com/office/drawing/2014/main" id="{1C221371-D1BE-4E33-9075-8BE361837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237288"/>
            <a:ext cx="489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>
                <a:latin typeface="Times New Roman" panose="02020603050405020304" pitchFamily="18" charset="0"/>
              </a:rPr>
              <a:t>                                </a:t>
            </a:r>
            <a:r>
              <a:rPr lang="de-DE" altLang="en-US" i="1">
                <a:latin typeface="Times New Roman" panose="02020603050405020304" pitchFamily="18" charset="0"/>
              </a:rPr>
              <a:t>Redox Biol</a:t>
            </a:r>
            <a:r>
              <a:rPr lang="de-DE" altLang="en-US">
                <a:latin typeface="Times New Roman" panose="02020603050405020304" pitchFamily="18" charset="0"/>
              </a:rPr>
              <a:t>. </a:t>
            </a:r>
            <a:r>
              <a:rPr lang="de-DE" altLang="en-US" b="1">
                <a:latin typeface="Times New Roman" panose="02020603050405020304" pitchFamily="18" charset="0"/>
              </a:rPr>
              <a:t>11</a:t>
            </a:r>
            <a:r>
              <a:rPr lang="de-DE" altLang="en-US">
                <a:latin typeface="Times New Roman" panose="02020603050405020304" pitchFamily="18" charset="0"/>
              </a:rPr>
              <a:t>, 613-619,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Grafik 3">
            <a:extLst>
              <a:ext uri="{FF2B5EF4-FFF2-40B4-BE49-F238E27FC236}">
                <a16:creationId xmlns:a16="http://schemas.microsoft.com/office/drawing/2014/main" id="{7B8AB014-54A6-4A10-8C6B-BF26C381E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0350"/>
            <a:ext cx="6497638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>
            <a:extLst>
              <a:ext uri="{FF2B5EF4-FFF2-40B4-BE49-F238E27FC236}">
                <a16:creationId xmlns:a16="http://schemas.microsoft.com/office/drawing/2014/main" id="{90B73395-4F62-4851-9EC6-BDABDAA5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6381750"/>
            <a:ext cx="38893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en-US" i="1">
                <a:latin typeface="Times New Roman" panose="02020603050405020304" pitchFamily="18" charset="0"/>
              </a:rPr>
              <a:t>             Redox Biol</a:t>
            </a:r>
            <a:r>
              <a:rPr lang="de-DE" altLang="en-US">
                <a:latin typeface="Times New Roman" panose="02020603050405020304" pitchFamily="18" charset="0"/>
              </a:rPr>
              <a:t>. </a:t>
            </a:r>
            <a:r>
              <a:rPr lang="de-DE" altLang="en-US" b="1">
                <a:latin typeface="Times New Roman" panose="02020603050405020304" pitchFamily="18" charset="0"/>
              </a:rPr>
              <a:t>11</a:t>
            </a:r>
            <a:r>
              <a:rPr lang="de-DE" altLang="en-US">
                <a:latin typeface="Times New Roman" panose="02020603050405020304" pitchFamily="18" charset="0"/>
              </a:rPr>
              <a:t>, 613-619, 2017</a:t>
            </a:r>
          </a:p>
          <a:p>
            <a:pPr>
              <a:spcBef>
                <a:spcPct val="50000"/>
              </a:spcBef>
            </a:pPr>
            <a:r>
              <a:rPr lang="de-DE" altLang="en-US"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Standarddesign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UKD</dc:creator>
  <cp:lastModifiedBy>Steve Baker</cp:lastModifiedBy>
  <cp:revision>2</cp:revision>
  <dcterms:created xsi:type="dcterms:W3CDTF">2018-09-24T09:57:39Z</dcterms:created>
  <dcterms:modified xsi:type="dcterms:W3CDTF">2018-10-02T01:23:34Z</dcterms:modified>
</cp:coreProperties>
</file>