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5.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7.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5" r:id="rId2"/>
    <p:sldMasterId id="2147483690" r:id="rId3"/>
    <p:sldMasterId id="2147483705" r:id="rId4"/>
    <p:sldMasterId id="2147483720" r:id="rId5"/>
    <p:sldMasterId id="2147483735" r:id="rId6"/>
    <p:sldMasterId id="2147483750" r:id="rId7"/>
    <p:sldMasterId id="2147483765" r:id="rId8"/>
  </p:sldMasterIdLst>
  <p:notesMasterIdLst>
    <p:notesMasterId r:id="rId24"/>
  </p:notesMasterIdLst>
  <p:sldIdLst>
    <p:sldId id="256" r:id="rId9"/>
    <p:sldId id="276" r:id="rId10"/>
    <p:sldId id="277" r:id="rId11"/>
    <p:sldId id="259" r:id="rId12"/>
    <p:sldId id="264" r:id="rId13"/>
    <p:sldId id="282" r:id="rId14"/>
    <p:sldId id="278" r:id="rId15"/>
    <p:sldId id="260" r:id="rId16"/>
    <p:sldId id="279" r:id="rId17"/>
    <p:sldId id="280" r:id="rId18"/>
    <p:sldId id="261" r:id="rId19"/>
    <p:sldId id="281" r:id="rId20"/>
    <p:sldId id="284" r:id="rId21"/>
    <p:sldId id="262" r:id="rId22"/>
    <p:sldId id="283" r:id="rId23"/>
  </p:sldIdLst>
  <p:sldSz cx="10058400" cy="7772400"/>
  <p:notesSz cx="7010400" cy="9296400"/>
  <p:defaultTextStyle>
    <a:defPPr>
      <a:defRPr lang="en-US"/>
    </a:defPPr>
    <a:lvl1pPr algn="l" defTabSz="1017588"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508000" indent="-50800" algn="l" defTabSz="1017588"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1017588" indent="-103188" algn="l" defTabSz="1017588"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527175" indent="-155575" algn="l" defTabSz="1017588"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2036763" indent="-207963" algn="l" defTabSz="1017588"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66"/>
      </p:cViewPr>
      <p:guideLst>
        <p:guide orient="horz" pos="2448"/>
        <p:guide pos="3168"/>
      </p:guideLst>
    </p:cSldViewPr>
  </p:slideViewPr>
  <p:notesTextViewPr>
    <p:cViewPr>
      <p:scale>
        <a:sx n="100" d="100"/>
        <a:sy n="100" d="100"/>
      </p:scale>
      <p:origin x="0" y="0"/>
    </p:cViewPr>
  </p:notesTextViewPr>
  <p:notesViewPr>
    <p:cSldViewPr>
      <p:cViewPr varScale="1">
        <p:scale>
          <a:sx n="88" d="100"/>
          <a:sy n="88" d="100"/>
        </p:scale>
        <p:origin x="-3810"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defTabSz="1018824"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defTabSz="1018824" fontAlgn="auto">
              <a:spcBef>
                <a:spcPts val="0"/>
              </a:spcBef>
              <a:spcAft>
                <a:spcPts val="0"/>
              </a:spcAft>
              <a:defRPr sz="1200" smtClean="0">
                <a:latin typeface="+mn-lt"/>
                <a:cs typeface="+mn-cs"/>
              </a:defRPr>
            </a:lvl1pPr>
          </a:lstStyle>
          <a:p>
            <a:pPr>
              <a:defRPr/>
            </a:pPr>
            <a:fld id="{E58E8637-C81E-4F66-BE38-BDB103B3F4DE}" type="datetimeFigureOut">
              <a:rPr lang="en-US"/>
              <a:pPr>
                <a:defRPr/>
              </a:pPr>
              <a:t>10/2/2018</a:t>
            </a:fld>
            <a:endParaRPr lang="en-US" dirty="0"/>
          </a:p>
        </p:txBody>
      </p:sp>
      <p:sp>
        <p:nvSpPr>
          <p:cNvPr id="4" name="Slide Image Placeholder 3"/>
          <p:cNvSpPr>
            <a:spLocks noGrp="1" noRot="1" noChangeAspect="1"/>
          </p:cNvSpPr>
          <p:nvPr>
            <p:ph type="sldImg" idx="2"/>
          </p:nvPr>
        </p:nvSpPr>
        <p:spPr>
          <a:xfrm>
            <a:off x="1249363" y="696913"/>
            <a:ext cx="4511675"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defTabSz="1018824"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a:defRPr sz="1200">
                <a:latin typeface="Calibri" panose="020F0502020204030204" pitchFamily="34" charset="0"/>
              </a:defRPr>
            </a:lvl1pPr>
          </a:lstStyle>
          <a:p>
            <a:fld id="{8DB40898-A5DE-427D-8F81-8206B58D6D2E}" type="slidenum">
              <a:rPr lang="en-US" altLang="en-US"/>
              <a:pPr/>
              <a:t>‹#›</a:t>
            </a:fld>
            <a:endParaRPr lang="en-US" altLang="en-US"/>
          </a:p>
        </p:txBody>
      </p:sp>
    </p:spTree>
    <p:extLst>
      <p:ext uri="{BB962C8B-B14F-4D97-AF65-F5344CB8AC3E}">
        <p14:creationId xmlns:p14="http://schemas.microsoft.com/office/powerpoint/2010/main" val="419925887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280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12D354AE-B925-42FD-8155-DF1C2E28F3A2}" type="slidenum">
              <a:rPr lang="en-US" altLang="en-US" sz="1200">
                <a:latin typeface="Calibri" panose="020F0502020204030204" pitchFamily="34" charset="0"/>
              </a:rPr>
              <a:pPr/>
              <a:t>1</a:t>
            </a:fld>
            <a:endParaRPr lang="en-US" altLang="en-US" sz="1200">
              <a:latin typeface="Calibri" panose="020F0502020204030204" pitchFamily="34" charset="0"/>
            </a:endParaRPr>
          </a:p>
        </p:txBody>
      </p:sp>
    </p:spTree>
    <p:extLst>
      <p:ext uri="{BB962C8B-B14F-4D97-AF65-F5344CB8AC3E}">
        <p14:creationId xmlns:p14="http://schemas.microsoft.com/office/powerpoint/2010/main" val="1234523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716E8F89-89AB-42A5-B335-62A2E1F5E382}" type="slidenum">
              <a:rPr lang="en-US" altLang="en-US" sz="1200">
                <a:latin typeface="Calibri" panose="020F0502020204030204" pitchFamily="34" charset="0"/>
              </a:rPr>
              <a:pPr/>
              <a:t>10</a:t>
            </a:fld>
            <a:endParaRPr lang="en-US" altLang="en-US" sz="1200">
              <a:latin typeface="Calibri" panose="020F0502020204030204" pitchFamily="34" charset="0"/>
            </a:endParaRPr>
          </a:p>
        </p:txBody>
      </p:sp>
    </p:spTree>
    <p:extLst>
      <p:ext uri="{BB962C8B-B14F-4D97-AF65-F5344CB8AC3E}">
        <p14:creationId xmlns:p14="http://schemas.microsoft.com/office/powerpoint/2010/main" val="1273603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48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7EF3948A-CB75-4247-BDA8-1DF61F8E8C09}" type="slidenum">
              <a:rPr lang="en-US" altLang="en-US" sz="1200">
                <a:latin typeface="Calibri" panose="020F0502020204030204" pitchFamily="34" charset="0"/>
              </a:rPr>
              <a:pPr/>
              <a:t>11</a:t>
            </a:fld>
            <a:endParaRPr lang="en-US" altLang="en-US" sz="1200">
              <a:latin typeface="Calibri" panose="020F0502020204030204" pitchFamily="34" charset="0"/>
            </a:endParaRPr>
          </a:p>
        </p:txBody>
      </p:sp>
    </p:spTree>
    <p:extLst>
      <p:ext uri="{BB962C8B-B14F-4D97-AF65-F5344CB8AC3E}">
        <p14:creationId xmlns:p14="http://schemas.microsoft.com/office/powerpoint/2010/main" val="1275586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505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0B8A2630-AACB-40ED-982D-9D35D05C341A}" type="slidenum">
              <a:rPr lang="en-US" altLang="en-US" sz="1200">
                <a:latin typeface="Calibri" panose="020F0502020204030204" pitchFamily="34" charset="0"/>
              </a:rPr>
              <a:pPr/>
              <a:t>12</a:t>
            </a:fld>
            <a:endParaRPr lang="en-US" altLang="en-US" sz="1200">
              <a:latin typeface="Calibri" panose="020F0502020204030204" pitchFamily="34" charset="0"/>
            </a:endParaRPr>
          </a:p>
        </p:txBody>
      </p:sp>
    </p:spTree>
    <p:extLst>
      <p:ext uri="{BB962C8B-B14F-4D97-AF65-F5344CB8AC3E}">
        <p14:creationId xmlns:p14="http://schemas.microsoft.com/office/powerpoint/2010/main" val="1110365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536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D6C3720C-8843-45E4-ABD3-E2EE17CB5C6B}" type="slidenum">
              <a:rPr lang="en-US" altLang="en-US" sz="1200">
                <a:latin typeface="Calibri" panose="020F0502020204030204" pitchFamily="34" charset="0"/>
              </a:rPr>
              <a:pPr/>
              <a:t>14</a:t>
            </a:fld>
            <a:endParaRPr lang="en-US" altLang="en-US" sz="1200">
              <a:latin typeface="Calibri" panose="020F0502020204030204" pitchFamily="34" charset="0"/>
            </a:endParaRPr>
          </a:p>
        </p:txBody>
      </p:sp>
    </p:spTree>
    <p:extLst>
      <p:ext uri="{BB962C8B-B14F-4D97-AF65-F5344CB8AC3E}">
        <p14:creationId xmlns:p14="http://schemas.microsoft.com/office/powerpoint/2010/main" val="1198469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300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B2ABA204-E748-4907-8731-670B5A110D21}" type="slidenum">
              <a:rPr lang="en-US" altLang="en-US" sz="1200">
                <a:latin typeface="Calibri" panose="020F0502020204030204" pitchFamily="34" charset="0"/>
              </a:rPr>
              <a:pPr/>
              <a:t>2</a:t>
            </a:fld>
            <a:endParaRPr lang="en-US" altLang="en-US" sz="1200">
              <a:latin typeface="Calibri" panose="020F0502020204030204" pitchFamily="34" charset="0"/>
            </a:endParaRPr>
          </a:p>
        </p:txBody>
      </p:sp>
    </p:spTree>
    <p:extLst>
      <p:ext uri="{BB962C8B-B14F-4D97-AF65-F5344CB8AC3E}">
        <p14:creationId xmlns:p14="http://schemas.microsoft.com/office/powerpoint/2010/main" val="3297803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320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B866E3D5-AE9F-4B00-91BB-BB2E0945DA14}" type="slidenum">
              <a:rPr lang="en-US" altLang="en-US" sz="1200">
                <a:latin typeface="Calibri" panose="020F0502020204030204" pitchFamily="34" charset="0"/>
              </a:rPr>
              <a:pPr/>
              <a:t>3</a:t>
            </a:fld>
            <a:endParaRPr lang="en-US" altLang="en-US" sz="1200">
              <a:latin typeface="Calibri" panose="020F0502020204030204" pitchFamily="34" charset="0"/>
            </a:endParaRPr>
          </a:p>
        </p:txBody>
      </p:sp>
    </p:spTree>
    <p:extLst>
      <p:ext uri="{BB962C8B-B14F-4D97-AF65-F5344CB8AC3E}">
        <p14:creationId xmlns:p14="http://schemas.microsoft.com/office/powerpoint/2010/main" val="3110947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341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2D035EEF-55B7-4823-82D0-F4552B02C254}" type="slidenum">
              <a:rPr lang="en-US" altLang="en-US" sz="1200">
                <a:latin typeface="Calibri" panose="020F0502020204030204" pitchFamily="34" charset="0"/>
              </a:rPr>
              <a:pPr/>
              <a:t>4</a:t>
            </a:fld>
            <a:endParaRPr lang="en-US" altLang="en-US" sz="1200">
              <a:latin typeface="Calibri" panose="020F0502020204030204" pitchFamily="34" charset="0"/>
            </a:endParaRPr>
          </a:p>
        </p:txBody>
      </p:sp>
    </p:spTree>
    <p:extLst>
      <p:ext uri="{BB962C8B-B14F-4D97-AF65-F5344CB8AC3E}">
        <p14:creationId xmlns:p14="http://schemas.microsoft.com/office/powerpoint/2010/main" val="842606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361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60916866-05D9-4BF6-A21E-739FFABE3A2F}" type="slidenum">
              <a:rPr lang="en-US" altLang="en-US" sz="1200">
                <a:latin typeface="Calibri" panose="020F0502020204030204" pitchFamily="34" charset="0"/>
              </a:rPr>
              <a:pPr/>
              <a:t>5</a:t>
            </a:fld>
            <a:endParaRPr lang="en-US" altLang="en-US" sz="1200">
              <a:latin typeface="Calibri" panose="020F0502020204030204" pitchFamily="34" charset="0"/>
            </a:endParaRPr>
          </a:p>
        </p:txBody>
      </p:sp>
    </p:spTree>
    <p:extLst>
      <p:ext uri="{BB962C8B-B14F-4D97-AF65-F5344CB8AC3E}">
        <p14:creationId xmlns:p14="http://schemas.microsoft.com/office/powerpoint/2010/main" val="3302242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382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645E536A-FC9C-4DA9-A496-50875677468F}" type="slidenum">
              <a:rPr lang="en-US" altLang="en-US" sz="1200">
                <a:latin typeface="Calibri" panose="020F0502020204030204" pitchFamily="34" charset="0"/>
              </a:rPr>
              <a:pPr/>
              <a:t>6</a:t>
            </a:fld>
            <a:endParaRPr lang="en-US" altLang="en-US" sz="1200">
              <a:latin typeface="Calibri" panose="020F0502020204030204" pitchFamily="34" charset="0"/>
            </a:endParaRPr>
          </a:p>
        </p:txBody>
      </p:sp>
    </p:spTree>
    <p:extLst>
      <p:ext uri="{BB962C8B-B14F-4D97-AF65-F5344CB8AC3E}">
        <p14:creationId xmlns:p14="http://schemas.microsoft.com/office/powerpoint/2010/main" val="3546179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402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EBED85CD-6D8C-4343-9AFC-1682644DD779}" type="slidenum">
              <a:rPr lang="en-US" altLang="en-US" sz="1200">
                <a:latin typeface="Calibri" panose="020F0502020204030204" pitchFamily="34" charset="0"/>
              </a:rPr>
              <a:pPr/>
              <a:t>7</a:t>
            </a:fld>
            <a:endParaRPr lang="en-US" altLang="en-US" sz="1200">
              <a:latin typeface="Calibri" panose="020F0502020204030204" pitchFamily="34" charset="0"/>
            </a:endParaRPr>
          </a:p>
        </p:txBody>
      </p:sp>
    </p:spTree>
    <p:extLst>
      <p:ext uri="{BB962C8B-B14F-4D97-AF65-F5344CB8AC3E}">
        <p14:creationId xmlns:p14="http://schemas.microsoft.com/office/powerpoint/2010/main" val="2546133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42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AAA044CE-61BD-46BA-BEE3-EC0A575C82B8}" type="slidenum">
              <a:rPr lang="en-US" altLang="en-US" sz="1200">
                <a:latin typeface="Calibri" panose="020F0502020204030204" pitchFamily="34" charset="0"/>
              </a:rPr>
              <a:pPr/>
              <a:t>8</a:t>
            </a:fld>
            <a:endParaRPr lang="en-US" altLang="en-US" sz="1200">
              <a:latin typeface="Calibri" panose="020F0502020204030204" pitchFamily="34" charset="0"/>
            </a:endParaRPr>
          </a:p>
        </p:txBody>
      </p:sp>
    </p:spTree>
    <p:extLst>
      <p:ext uri="{BB962C8B-B14F-4D97-AF65-F5344CB8AC3E}">
        <p14:creationId xmlns:p14="http://schemas.microsoft.com/office/powerpoint/2010/main" val="608391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443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EF0D8A35-9BDA-402A-A626-9FEABBC17397}" type="slidenum">
              <a:rPr lang="en-US" altLang="en-US" sz="1200">
                <a:latin typeface="Calibri" panose="020F0502020204030204" pitchFamily="34" charset="0"/>
              </a:rPr>
              <a:pPr/>
              <a:t>9</a:t>
            </a:fld>
            <a:endParaRPr lang="en-US" altLang="en-US" sz="1200">
              <a:latin typeface="Calibri" panose="020F0502020204030204" pitchFamily="34" charset="0"/>
            </a:endParaRPr>
          </a:p>
        </p:txBody>
      </p:sp>
    </p:spTree>
    <p:extLst>
      <p:ext uri="{BB962C8B-B14F-4D97-AF65-F5344CB8AC3E}">
        <p14:creationId xmlns:p14="http://schemas.microsoft.com/office/powerpoint/2010/main" val="3893127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7"/>
          <p:cNvCxnSpPr/>
          <p:nvPr userDrawn="1"/>
        </p:nvCxnSpPr>
        <p:spPr>
          <a:xfrm>
            <a:off x="338138" y="3173413"/>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8"/>
          <p:cNvSpPr txBox="1"/>
          <p:nvPr userDrawn="1"/>
        </p:nvSpPr>
        <p:spPr>
          <a:xfrm>
            <a:off x="328613" y="6648450"/>
            <a:ext cx="9372600" cy="520700"/>
          </a:xfrm>
          <a:prstGeom prst="rect">
            <a:avLst/>
          </a:prstGeom>
          <a:noFill/>
        </p:spPr>
        <p:txBody>
          <a:bodyPr lIns="0" tIns="0" rIns="0" bIns="0"/>
          <a:lstStyle/>
          <a:p>
            <a:pPr algn="ctr" defTabSz="1018824" fontAlgn="auto">
              <a:spcBef>
                <a:spcPts val="0"/>
              </a:spcBef>
              <a:spcAft>
                <a:spcPts val="0"/>
              </a:spcAft>
              <a:defRPr/>
            </a:pPr>
            <a:r>
              <a:rPr lang="en-US" sz="1700" b="1" dirty="0">
                <a:solidFill>
                  <a:srgbClr val="000000"/>
                </a:solidFill>
              </a:rPr>
              <a:t>THIS PRELIMINARY WORK OF GAO IS SUBJECT TO REVISION AND SHOULD NOT BE REPRODUCED OR DISTRIBUTED. SOME GRAPHICS MAY BE ENTITLED TO COPYRIGHT. </a:t>
            </a:r>
          </a:p>
        </p:txBody>
      </p:sp>
      <p:cxnSp>
        <p:nvCxnSpPr>
          <p:cNvPr id="6" name="Straight Connector 9"/>
          <p:cNvCxnSpPr/>
          <p:nvPr userDrawn="1"/>
        </p:nvCxnSpPr>
        <p:spPr>
          <a:xfrm>
            <a:off x="328613" y="6565900"/>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338328" y="1188720"/>
            <a:ext cx="9372600" cy="1837944"/>
          </a:xfrm>
        </p:spPr>
        <p:txBody>
          <a:bodyPr>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338328" y="3364992"/>
            <a:ext cx="9372600" cy="2980944"/>
          </a:xfrm>
        </p:spPr>
        <p:txBody>
          <a:bodyPr anchor="ctr">
            <a:normAutofit/>
          </a:bodyPr>
          <a:lstStyle>
            <a:lvl1pPr marL="0" indent="0" algn="ctr">
              <a:buNone/>
              <a:defRPr sz="3100" b="1">
                <a:solidFill>
                  <a:schemeClr val="tx1"/>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fld id="{14AA634F-03F7-4CDD-9FC4-25369BAC43D4}" type="datetime1">
              <a:rPr lang="en-US"/>
              <a:pPr>
                <a:defRPr/>
              </a:pPr>
              <a:t>10/2/2018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r>
              <a:rPr lang="en-US" altLang="en-US"/>
              <a:t>Page </a:t>
            </a:r>
            <a:fld id="{F107D63E-6EB2-493F-A319-A9C2D38A317E}" type="slidenum">
              <a:rPr lang="en-US" altLang="en-US"/>
              <a:pPr/>
              <a:t>‹#›</a:t>
            </a:fld>
            <a:endParaRPr lang="en-US" altLang="en-US"/>
          </a:p>
        </p:txBody>
      </p:sp>
    </p:spTree>
    <p:extLst>
      <p:ext uri="{BB962C8B-B14F-4D97-AF65-F5344CB8AC3E}">
        <p14:creationId xmlns:p14="http://schemas.microsoft.com/office/powerpoint/2010/main" val="1059955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70F54A3-2286-4EA0-B363-891F1CF68D00}"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CF6BF562-A4E7-4AC3-B8C0-BFE13D2AE4C9}" type="slidenum">
              <a:rPr lang="en-US" altLang="en-US"/>
              <a:pPr/>
              <a:t>‹#›</a:t>
            </a:fld>
            <a:endParaRPr lang="en-US" altLang="en-US"/>
          </a:p>
        </p:txBody>
      </p:sp>
    </p:spTree>
    <p:extLst>
      <p:ext uri="{BB962C8B-B14F-4D97-AF65-F5344CB8AC3E}">
        <p14:creationId xmlns:p14="http://schemas.microsoft.com/office/powerpoint/2010/main" val="345196126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3" name="Line 38"/>
          <p:cNvSpPr>
            <a:spLocks noChangeShapeType="1"/>
          </p:cNvSpPr>
          <p:nvPr userDrawn="1"/>
        </p:nvSpPr>
        <p:spPr bwMode="auto">
          <a:xfrm>
            <a:off x="328613" y="2286000"/>
            <a:ext cx="9372600" cy="0"/>
          </a:xfrm>
          <a:prstGeom prst="line">
            <a:avLst/>
          </a:prstGeom>
          <a:noFill/>
          <a:ln w="19050">
            <a:solidFill>
              <a:srgbClr val="000000"/>
            </a:solidFill>
            <a:round/>
            <a:headEnd/>
            <a:tailEnd/>
          </a:ln>
          <a:effectLst/>
        </p:spPr>
        <p:txBody>
          <a:bodyPr wrap="none" lIns="113517" tIns="56758" rIns="113517" bIns="56758" anchor="ctr"/>
          <a:lstStyle/>
          <a:p>
            <a:pPr defTabSz="1018824" fontAlgn="auto">
              <a:spcBef>
                <a:spcPts val="0"/>
              </a:spcBef>
              <a:spcAft>
                <a:spcPts val="0"/>
              </a:spcAft>
              <a:defRPr/>
            </a:pPr>
            <a:endParaRPr lang="en-US" dirty="0"/>
          </a:p>
        </p:txBody>
      </p:sp>
      <p:sp>
        <p:nvSpPr>
          <p:cNvPr id="7" name="Content Placeholder 6"/>
          <p:cNvSpPr>
            <a:spLocks noGrp="1"/>
          </p:cNvSpPr>
          <p:nvPr>
            <p:ph sz="quarter" idx="13"/>
          </p:nvPr>
        </p:nvSpPr>
        <p:spPr>
          <a:xfrm>
            <a:off x="304800" y="2667000"/>
            <a:ext cx="9380220" cy="1656864"/>
          </a:xfrm>
          <a:noFill/>
          <a:ln w="9525">
            <a:noFill/>
            <a:miter lim="800000"/>
            <a:headEnd/>
            <a:tailEnd/>
          </a:ln>
          <a:effectLst/>
        </p:spPr>
        <p:txBody>
          <a:bodyPr lIns="0" tIns="0" rIns="0" bIns="0">
            <a:spAutoFit/>
          </a:bodyPr>
          <a:lstStyle>
            <a:lvl1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3pPr>
            <a:lvl4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4pPr>
            <a:lvl5pPr algn="l" rtl="0" eaLnBrk="0" fontAlgn="base" hangingPunct="0">
              <a:lnSpc>
                <a:spcPct val="95000"/>
              </a:lnSpc>
              <a:spcBef>
                <a:spcPct val="0"/>
              </a:spcBef>
              <a:spcAft>
                <a:spcPct val="0"/>
              </a:spcAft>
              <a:buNone/>
              <a:defRPr lang="en-US" sz="2200" b="1" kern="1200" dirty="0">
                <a:solidFill>
                  <a:srgbClr val="000000"/>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4"/>
          </p:nvPr>
        </p:nvSpPr>
        <p:spPr/>
        <p:txBody>
          <a:bodyPr/>
          <a:lstStyle>
            <a:lvl1pPr>
              <a:defRPr/>
            </a:lvl1pPr>
          </a:lstStyle>
          <a:p>
            <a:pPr>
              <a:defRPr/>
            </a:pPr>
            <a:fld id="{3BFC3574-6471-402E-B3E2-C894A8125CC4}" type="datetime1">
              <a:rPr lang="en-US"/>
              <a:pPr>
                <a:defRPr/>
              </a:pPr>
              <a:t>10/2/2018</a:t>
            </a:fld>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p>
        </p:txBody>
      </p:sp>
      <p:sp>
        <p:nvSpPr>
          <p:cNvPr id="6" name="Slide Number Placeholder 5"/>
          <p:cNvSpPr>
            <a:spLocks noGrp="1"/>
          </p:cNvSpPr>
          <p:nvPr>
            <p:ph type="sldNum" sz="quarter" idx="16"/>
          </p:nvPr>
        </p:nvSpPr>
        <p:spPr/>
        <p:txBody>
          <a:bodyPr/>
          <a:lstStyle>
            <a:lvl1pPr>
              <a:defRPr/>
            </a:lvl1pPr>
          </a:lstStyle>
          <a:p>
            <a:r>
              <a:rPr lang="en-US" altLang="en-US"/>
              <a:t>Page </a:t>
            </a:r>
            <a:fld id="{5B9B4530-0576-4254-8767-CFA86A41975F}" type="slidenum">
              <a:rPr lang="en-US" altLang="en-US"/>
              <a:pPr/>
              <a:t>‹#›</a:t>
            </a:fld>
            <a:endParaRPr lang="en-US" altLang="en-US"/>
          </a:p>
        </p:txBody>
      </p:sp>
    </p:spTree>
    <p:extLst>
      <p:ext uri="{BB962C8B-B14F-4D97-AF65-F5344CB8AC3E}">
        <p14:creationId xmlns:p14="http://schemas.microsoft.com/office/powerpoint/2010/main" val="347627146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7"/>
          <p:cNvCxnSpPr/>
          <p:nvPr userDrawn="1"/>
        </p:nvCxnSpPr>
        <p:spPr>
          <a:xfrm>
            <a:off x="338138" y="3173413"/>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338328" y="1188720"/>
            <a:ext cx="9372600" cy="1837944"/>
          </a:xfrm>
        </p:spPr>
        <p:txBody>
          <a:bodyPr>
            <a:normAutofit/>
          </a:bodyPr>
          <a:lstStyle>
            <a:lvl1pPr algn="ctr">
              <a:defRPr sz="4500"/>
            </a:lvl1pPr>
          </a:lstStyle>
          <a:p>
            <a:r>
              <a:rPr lang="en-US" dirty="0"/>
              <a:t>Click to edit Master title style</a:t>
            </a:r>
          </a:p>
        </p:txBody>
      </p:sp>
      <p:sp>
        <p:nvSpPr>
          <p:cNvPr id="3" name="Subtitle 2"/>
          <p:cNvSpPr>
            <a:spLocks noGrp="1"/>
          </p:cNvSpPr>
          <p:nvPr>
            <p:ph type="subTitle" idx="1"/>
          </p:nvPr>
        </p:nvSpPr>
        <p:spPr>
          <a:xfrm>
            <a:off x="338328" y="3364992"/>
            <a:ext cx="9372600" cy="2980944"/>
          </a:xfrm>
        </p:spPr>
        <p:txBody>
          <a:bodyPr anchor="ctr">
            <a:normAutofit/>
          </a:bodyPr>
          <a:lstStyle>
            <a:lvl1pPr marL="0" indent="0" algn="ctr">
              <a:buNone/>
              <a:defRPr sz="3100" b="1">
                <a:solidFill>
                  <a:srgbClr val="000000"/>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US" dirty="0"/>
              <a:t>Click to edit Master subtitle style</a:t>
            </a:r>
          </a:p>
        </p:txBody>
      </p:sp>
      <p:sp>
        <p:nvSpPr>
          <p:cNvPr id="5" name="Date Placeholder 3"/>
          <p:cNvSpPr>
            <a:spLocks noGrp="1"/>
          </p:cNvSpPr>
          <p:nvPr>
            <p:ph type="dt" sz="half" idx="10"/>
          </p:nvPr>
        </p:nvSpPr>
        <p:spPr/>
        <p:txBody>
          <a:bodyPr/>
          <a:lstStyle>
            <a:lvl1pPr>
              <a:defRPr/>
            </a:lvl1pPr>
          </a:lstStyle>
          <a:p>
            <a:pPr>
              <a:defRPr/>
            </a:pPr>
            <a:fld id="{B758110D-AC19-4FD4-8226-A1F74C04EDE9}"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D592F26E-B9D2-4E53-BD49-6434FB1059EB}" type="slidenum">
              <a:rPr lang="en-US" altLang="en-US"/>
              <a:pPr/>
              <a:t>‹#›</a:t>
            </a:fld>
            <a:endParaRPr lang="en-US" altLang="en-US"/>
          </a:p>
        </p:txBody>
      </p:sp>
    </p:spTree>
    <p:extLst>
      <p:ext uri="{BB962C8B-B14F-4D97-AF65-F5344CB8AC3E}">
        <p14:creationId xmlns:p14="http://schemas.microsoft.com/office/powerpoint/2010/main" val="119745224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8"/>
          <p:cNvSpPr>
            <a:spLocks noChangeShapeType="1"/>
          </p:cNvSpPr>
          <p:nvPr userDrawn="1"/>
        </p:nvSpPr>
        <p:spPr bwMode="auto">
          <a:xfrm>
            <a:off x="331788" y="2289175"/>
            <a:ext cx="9372600" cy="0"/>
          </a:xfrm>
          <a:prstGeom prst="line">
            <a:avLst/>
          </a:prstGeom>
          <a:noFill/>
          <a:ln w="19050">
            <a:solidFill>
              <a:srgbClr val="000000"/>
            </a:solidFill>
            <a:round/>
            <a:headEnd/>
            <a:tailEnd/>
          </a:ln>
          <a:effectLst/>
        </p:spPr>
        <p:txBody>
          <a:bodyPr wrap="none" lIns="101882" tIns="50941" rIns="101882" bIns="50941" anchor="ctr"/>
          <a:lstStyle/>
          <a:p>
            <a:pPr defTabSz="1018824" fontAlgn="auto">
              <a:spcBef>
                <a:spcPts val="0"/>
              </a:spcBef>
              <a:spcAft>
                <a:spcPts val="0"/>
              </a:spcAft>
              <a:defRPr/>
            </a:pP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marL="1971675" indent="-252413" algn="l" rtl="0" eaLnBrk="1" fontAlgn="base" hangingPunct="1">
              <a:lnSpc>
                <a:spcPct val="85000"/>
              </a:lnSpc>
              <a:spcBef>
                <a:spcPct val="15000"/>
              </a:spcBef>
              <a:spcAft>
                <a:spcPct val="0"/>
              </a:spcAft>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DBE103BB-14F5-4EA0-9472-E254F4E4C56C}"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D65581AA-58A4-477F-B7BC-86E6F728C9CD}" type="slidenum">
              <a:rPr lang="en-US" altLang="en-US"/>
              <a:pPr/>
              <a:t>‹#›</a:t>
            </a:fld>
            <a:endParaRPr lang="en-US" altLang="en-US"/>
          </a:p>
        </p:txBody>
      </p:sp>
    </p:spTree>
    <p:extLst>
      <p:ext uri="{BB962C8B-B14F-4D97-AF65-F5344CB8AC3E}">
        <p14:creationId xmlns:p14="http://schemas.microsoft.com/office/powerpoint/2010/main" val="27112049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7"/>
            <a:ext cx="8549640" cy="1543685"/>
          </a:xfrm>
        </p:spPr>
        <p:txBody>
          <a:bodyPr anchor="t"/>
          <a:lstStyle>
            <a:lvl1pPr algn="l">
              <a:defRPr sz="4500" b="1" cap="all"/>
            </a:lvl1pPr>
          </a:lstStyle>
          <a:p>
            <a:r>
              <a:rPr lang="en-US"/>
              <a:t>Click to edit Master title style</a:t>
            </a:r>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B566562-1B3E-4A0E-A057-151E6360302F}"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0080DBA2-D510-4F58-A706-CF94139310B9}" type="slidenum">
              <a:rPr lang="en-US" altLang="en-US"/>
              <a:pPr/>
              <a:t>‹#›</a:t>
            </a:fld>
            <a:endParaRPr lang="en-US" altLang="en-US"/>
          </a:p>
        </p:txBody>
      </p:sp>
    </p:spTree>
    <p:extLst>
      <p:ext uri="{BB962C8B-B14F-4D97-AF65-F5344CB8AC3E}">
        <p14:creationId xmlns:p14="http://schemas.microsoft.com/office/powerpoint/2010/main" val="384019700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2209800"/>
            <a:ext cx="4640580" cy="473318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13020" y="2209800"/>
            <a:ext cx="4645152" cy="473318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vl1pPr>
          </a:lstStyle>
          <a:p>
            <a:pPr>
              <a:defRPr/>
            </a:pPr>
            <a:fld id="{1AACA810-E3AD-4174-B8F2-CACDD814A320}" type="datetime1">
              <a:rPr lang="en-US"/>
              <a:pPr>
                <a:defRPr/>
              </a:pPr>
              <a:t>10/2/2018</a:t>
            </a:fld>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70B26800-DF14-47DC-AD6D-BD9A7CF20468}" type="slidenum">
              <a:rPr lang="en-US" altLang="en-US"/>
              <a:pPr/>
              <a:t>‹#›</a:t>
            </a:fld>
            <a:endParaRPr lang="en-US" altLang="en-US"/>
          </a:p>
        </p:txBody>
      </p:sp>
    </p:spTree>
    <p:extLst>
      <p:ext uri="{BB962C8B-B14F-4D97-AF65-F5344CB8AC3E}">
        <p14:creationId xmlns:p14="http://schemas.microsoft.com/office/powerpoint/2010/main" val="21040002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362200"/>
            <a:ext cx="4444207"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dirty="0"/>
              <a:t>Click to edit Master text styles</a:t>
            </a:r>
          </a:p>
        </p:txBody>
      </p:sp>
      <p:sp>
        <p:nvSpPr>
          <p:cNvPr id="4" name="Content Placeholder 3"/>
          <p:cNvSpPr>
            <a:spLocks noGrp="1"/>
          </p:cNvSpPr>
          <p:nvPr>
            <p:ph sz="half" idx="2"/>
          </p:nvPr>
        </p:nvSpPr>
        <p:spPr>
          <a:xfrm>
            <a:off x="502920" y="3124199"/>
            <a:ext cx="4444207" cy="3818785"/>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05400" y="2362200"/>
            <a:ext cx="4445953"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dirty="0"/>
              <a:t>Click to edit Master text styles</a:t>
            </a:r>
          </a:p>
        </p:txBody>
      </p:sp>
      <p:sp>
        <p:nvSpPr>
          <p:cNvPr id="6" name="Content Placeholder 5"/>
          <p:cNvSpPr>
            <a:spLocks noGrp="1"/>
          </p:cNvSpPr>
          <p:nvPr>
            <p:ph sz="quarter" idx="4"/>
          </p:nvPr>
        </p:nvSpPr>
        <p:spPr>
          <a:xfrm>
            <a:off x="5109528" y="3124199"/>
            <a:ext cx="4445953" cy="3818785"/>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lvl1pPr>
              <a:defRPr/>
            </a:lvl1pPr>
          </a:lstStyle>
          <a:p>
            <a:pPr>
              <a:defRPr/>
            </a:pPr>
            <a:fld id="{FE7FF79E-49EA-46A3-A34D-61B32E561C25}" type="datetime1">
              <a:rPr lang="en-US"/>
              <a:pPr>
                <a:defRPr/>
              </a:pPr>
              <a:t>10/2/2018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r>
              <a:rPr lang="en-US" altLang="en-US"/>
              <a:t>Page </a:t>
            </a:r>
            <a:fld id="{75124858-A619-4A3A-B092-6D5BA300B587}" type="slidenum">
              <a:rPr lang="en-US" altLang="en-US"/>
              <a:pPr/>
              <a:t>‹#›</a:t>
            </a:fld>
            <a:endParaRPr lang="en-US" altLang="en-US"/>
          </a:p>
        </p:txBody>
      </p:sp>
    </p:spTree>
    <p:extLst>
      <p:ext uri="{BB962C8B-B14F-4D97-AF65-F5344CB8AC3E}">
        <p14:creationId xmlns:p14="http://schemas.microsoft.com/office/powerpoint/2010/main" val="335521538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5A46924-84AD-416F-A878-813DA1421FE4}" type="datetime1">
              <a:rPr lang="en-US"/>
              <a:pPr>
                <a:defRPr/>
              </a:pPr>
              <a:t>10/2/2018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r>
              <a:rPr lang="en-US" altLang="en-US"/>
              <a:t>Page </a:t>
            </a:r>
            <a:fld id="{D1C2C3E1-5286-4448-8D59-1D87E4867D80}" type="slidenum">
              <a:rPr lang="en-US" altLang="en-US"/>
              <a:pPr/>
              <a:t>‹#›</a:t>
            </a:fld>
            <a:endParaRPr lang="en-US" altLang="en-US"/>
          </a:p>
        </p:txBody>
      </p:sp>
    </p:spTree>
    <p:extLst>
      <p:ext uri="{BB962C8B-B14F-4D97-AF65-F5344CB8AC3E}">
        <p14:creationId xmlns:p14="http://schemas.microsoft.com/office/powerpoint/2010/main" val="191581804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Date Placeholder 3"/>
          <p:cNvSpPr txBox="1">
            <a:spLocks/>
          </p:cNvSpPr>
          <p:nvPr userDrawn="1"/>
        </p:nvSpPr>
        <p:spPr>
          <a:xfrm>
            <a:off x="338138" y="7259638"/>
            <a:ext cx="2057400" cy="347662"/>
          </a:xfrm>
          <a:prstGeom prst="rect">
            <a:avLst/>
          </a:prstGeom>
        </p:spPr>
        <p:txBody>
          <a:bodyPr lIns="101882" tIns="50941" rIns="101882" bIns="50941" anchor="ctr"/>
          <a:lstStyle/>
          <a:p>
            <a:pPr defTabSz="1018824" fontAlgn="auto">
              <a:spcBef>
                <a:spcPts val="0"/>
              </a:spcBef>
              <a:spcAft>
                <a:spcPts val="0"/>
              </a:spcAft>
              <a:defRPr/>
            </a:pPr>
            <a:fld id="{B6CAB80B-39B1-40A9-9D70-E337B97384B5}" type="datetimeFigureOut">
              <a:rPr lang="en-US" sz="1600"/>
              <a:pPr defTabSz="1018824" fontAlgn="auto">
                <a:spcBef>
                  <a:spcPts val="0"/>
                </a:spcBef>
                <a:spcAft>
                  <a:spcPts val="0"/>
                </a:spcAft>
                <a:defRPr/>
              </a:pPr>
              <a:t>10/2/2018</a:t>
            </a:fld>
            <a:endParaRPr lang="en-US" sz="1600" dirty="0"/>
          </a:p>
        </p:txBody>
      </p:sp>
      <p:sp>
        <p:nvSpPr>
          <p:cNvPr id="7" name="Slide Number Placeholder 5"/>
          <p:cNvSpPr txBox="1">
            <a:spLocks/>
          </p:cNvSpPr>
          <p:nvPr userDrawn="1"/>
        </p:nvSpPr>
        <p:spPr>
          <a:xfrm>
            <a:off x="7361238" y="7259638"/>
            <a:ext cx="2346325" cy="357187"/>
          </a:xfrm>
          <a:prstGeom prst="rect">
            <a:avLst/>
          </a:prstGeom>
        </p:spPr>
        <p:txBody>
          <a:bodyPr lIns="101882" tIns="50941" rIns="101882" bIns="50941" anchor="ctr"/>
          <a:lstStyle/>
          <a:p>
            <a:pPr algn="r" defTabSz="1018824" fontAlgn="auto">
              <a:spcBef>
                <a:spcPts val="0"/>
              </a:spcBef>
              <a:spcAft>
                <a:spcPts val="0"/>
              </a:spcAft>
              <a:defRPr/>
            </a:pPr>
            <a:endParaRPr lang="en-US" sz="1600" dirty="0"/>
          </a:p>
        </p:txBody>
      </p:sp>
      <p:sp>
        <p:nvSpPr>
          <p:cNvPr id="8" name="Line 38"/>
          <p:cNvSpPr>
            <a:spLocks noChangeShapeType="1"/>
          </p:cNvSpPr>
          <p:nvPr userDrawn="1"/>
        </p:nvSpPr>
        <p:spPr bwMode="auto">
          <a:xfrm>
            <a:off x="331788" y="2289175"/>
            <a:ext cx="9372600" cy="0"/>
          </a:xfrm>
          <a:prstGeom prst="line">
            <a:avLst/>
          </a:prstGeom>
          <a:noFill/>
          <a:ln w="19050">
            <a:solidFill>
              <a:srgbClr val="000000"/>
            </a:solidFill>
            <a:round/>
            <a:headEnd/>
            <a:tailEnd/>
          </a:ln>
          <a:effectLst/>
        </p:spPr>
        <p:txBody>
          <a:bodyPr wrap="none" lIns="101882" tIns="50941" rIns="101882" bIns="50941" anchor="ctr"/>
          <a:lstStyle/>
          <a:p>
            <a:pPr defTabSz="1018824" fontAlgn="auto">
              <a:spcBef>
                <a:spcPts val="0"/>
              </a:spcBef>
              <a:spcAft>
                <a:spcPts val="0"/>
              </a:spcAft>
              <a:defRPr/>
            </a:pPr>
            <a:endParaRPr lang="en-US" dirty="0"/>
          </a:p>
        </p:txBody>
      </p:sp>
      <p:sp>
        <p:nvSpPr>
          <p:cNvPr id="5" name="Title 1"/>
          <p:cNvSpPr>
            <a:spLocks noGrp="1"/>
          </p:cNvSpPr>
          <p:nvPr>
            <p:ph type="title"/>
          </p:nvPr>
        </p:nvSpPr>
        <p:spPr>
          <a:xfrm>
            <a:off x="329184" y="1124712"/>
            <a:ext cx="9372600" cy="1033272"/>
          </a:xfrm>
        </p:spPr>
        <p:txBody>
          <a:bodyPr/>
          <a:lstStyle/>
          <a:p>
            <a:r>
              <a:rPr lang="en-US"/>
              <a:t>Click to edit Master title style</a:t>
            </a:r>
          </a:p>
        </p:txBody>
      </p:sp>
      <p:sp>
        <p:nvSpPr>
          <p:cNvPr id="6" name="Content Placeholder 2"/>
          <p:cNvSpPr>
            <a:spLocks noGrp="1"/>
          </p:cNvSpPr>
          <p:nvPr>
            <p:ph idx="1"/>
          </p:nvPr>
        </p:nvSpPr>
        <p:spPr>
          <a:xfrm>
            <a:off x="329184" y="2377440"/>
            <a:ext cx="9372600" cy="4791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1"/>
          <p:cNvSpPr>
            <a:spLocks noGrp="1"/>
          </p:cNvSpPr>
          <p:nvPr>
            <p:ph type="dt" sz="half" idx="10"/>
          </p:nvPr>
        </p:nvSpPr>
        <p:spPr/>
        <p:txBody>
          <a:bodyPr/>
          <a:lstStyle>
            <a:lvl1pPr>
              <a:defRPr/>
            </a:lvl1pPr>
          </a:lstStyle>
          <a:p>
            <a:pPr>
              <a:defRPr/>
            </a:pPr>
            <a:fld id="{B4D85DB7-DBAD-4327-B907-301B56B558E4}" type="datetime1">
              <a:rPr lang="en-US"/>
              <a:pPr>
                <a:defRPr/>
              </a:pPr>
              <a:t>10/2/2018</a:t>
            </a:fld>
            <a:endParaRPr lang="en-US" dirty="0"/>
          </a:p>
        </p:txBody>
      </p:sp>
      <p:sp>
        <p:nvSpPr>
          <p:cNvPr id="10" name="Footer Placeholder 2"/>
          <p:cNvSpPr>
            <a:spLocks noGrp="1"/>
          </p:cNvSpPr>
          <p:nvPr>
            <p:ph type="ftr" sz="quarter" idx="11"/>
          </p:nvPr>
        </p:nvSpPr>
        <p:spPr/>
        <p:txBody>
          <a:bodyPr/>
          <a:lstStyle>
            <a:lvl1pPr>
              <a:defRPr/>
            </a:lvl1pPr>
          </a:lstStyle>
          <a:p>
            <a:pPr>
              <a:defRPr/>
            </a:pPr>
            <a:endParaRPr lang="en-US"/>
          </a:p>
        </p:txBody>
      </p:sp>
      <p:sp>
        <p:nvSpPr>
          <p:cNvPr id="11" name="Slide Number Placeholder 3"/>
          <p:cNvSpPr>
            <a:spLocks noGrp="1"/>
          </p:cNvSpPr>
          <p:nvPr>
            <p:ph type="sldNum" sz="quarter" idx="12"/>
          </p:nvPr>
        </p:nvSpPr>
        <p:spPr/>
        <p:txBody>
          <a:bodyPr/>
          <a:lstStyle>
            <a:lvl1pPr>
              <a:defRPr/>
            </a:lvl1pPr>
          </a:lstStyle>
          <a:p>
            <a:r>
              <a:rPr lang="en-US" altLang="en-US"/>
              <a:t>Page </a:t>
            </a:r>
            <a:fld id="{FECB2D5D-CA9A-4F32-BEEE-7823B29BB199}" type="slidenum">
              <a:rPr lang="en-US" altLang="en-US"/>
              <a:pPr/>
              <a:t>‹#›</a:t>
            </a:fld>
            <a:endParaRPr lang="en-US" altLang="en-US"/>
          </a:p>
        </p:txBody>
      </p:sp>
    </p:spTree>
    <p:extLst>
      <p:ext uri="{BB962C8B-B14F-4D97-AF65-F5344CB8AC3E}">
        <p14:creationId xmlns:p14="http://schemas.microsoft.com/office/powerpoint/2010/main" val="45512843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0" y="1295400"/>
            <a:ext cx="3309144" cy="1316990"/>
          </a:xfrm>
        </p:spPr>
        <p:txBody>
          <a:bodyPr anchor="b"/>
          <a:lstStyle>
            <a:lvl1pPr algn="l">
              <a:defRPr sz="2200" b="1"/>
            </a:lvl1pPr>
          </a:lstStyle>
          <a:p>
            <a:r>
              <a:rPr lang="en-US" dirty="0"/>
              <a:t>Click to edit Master title style</a:t>
            </a:r>
          </a:p>
        </p:txBody>
      </p:sp>
      <p:sp>
        <p:nvSpPr>
          <p:cNvPr id="3" name="Content Placeholder 2"/>
          <p:cNvSpPr>
            <a:spLocks noGrp="1"/>
          </p:cNvSpPr>
          <p:nvPr>
            <p:ph idx="1"/>
          </p:nvPr>
        </p:nvSpPr>
        <p:spPr>
          <a:xfrm>
            <a:off x="3932555" y="1295398"/>
            <a:ext cx="5622925" cy="5669280"/>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02921" y="2666999"/>
            <a:ext cx="3309144" cy="4275985"/>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dirty="0"/>
              <a:t>Click to edit Master text styles</a:t>
            </a:r>
          </a:p>
        </p:txBody>
      </p:sp>
      <p:sp>
        <p:nvSpPr>
          <p:cNvPr id="5" name="Date Placeholder 3"/>
          <p:cNvSpPr>
            <a:spLocks noGrp="1"/>
          </p:cNvSpPr>
          <p:nvPr>
            <p:ph type="dt" sz="half" idx="10"/>
          </p:nvPr>
        </p:nvSpPr>
        <p:spPr/>
        <p:txBody>
          <a:bodyPr/>
          <a:lstStyle>
            <a:lvl1pPr>
              <a:defRPr/>
            </a:lvl1pPr>
          </a:lstStyle>
          <a:p>
            <a:pPr>
              <a:defRPr/>
            </a:pPr>
            <a:fld id="{9831BEA2-AF05-4216-A0B9-A516DC848595}"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4CA14A97-EA43-48CE-93BD-D0B2F94E32D9}" type="slidenum">
              <a:rPr lang="en-US" altLang="en-US"/>
              <a:pPr/>
              <a:t>‹#›</a:t>
            </a:fld>
            <a:endParaRPr lang="en-US" altLang="en-US"/>
          </a:p>
        </p:txBody>
      </p:sp>
    </p:spTree>
    <p:extLst>
      <p:ext uri="{BB962C8B-B14F-4D97-AF65-F5344CB8AC3E}">
        <p14:creationId xmlns:p14="http://schemas.microsoft.com/office/powerpoint/2010/main" val="134753066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1143000"/>
            <a:ext cx="6035040" cy="4214918"/>
          </a:xfrm>
        </p:spPr>
        <p:txBody>
          <a:bodyPr rtlCol="0">
            <a:normAutofit/>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pPr lvl="0"/>
            <a:endParaRPr lang="en-US" noProof="0" dirty="0"/>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599CAAB-ECBF-4622-A58C-990B0BB739FF}"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08ECC6DE-12D3-4E4F-A5D1-5B2BC872062F}" type="slidenum">
              <a:rPr lang="en-US" altLang="en-US"/>
              <a:pPr/>
              <a:t>‹#›</a:t>
            </a:fld>
            <a:endParaRPr lang="en-US" altLang="en-US"/>
          </a:p>
        </p:txBody>
      </p:sp>
    </p:spTree>
    <p:extLst>
      <p:ext uri="{BB962C8B-B14F-4D97-AF65-F5344CB8AC3E}">
        <p14:creationId xmlns:p14="http://schemas.microsoft.com/office/powerpoint/2010/main" val="210668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216152"/>
            <a:ext cx="2263140" cy="57241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2920" y="1216152"/>
            <a:ext cx="6621780" cy="57241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9C15496-AC70-4F25-858B-47FE400E9056}"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BEFA77AF-8838-46D9-8397-260126253E1B}" type="slidenum">
              <a:rPr lang="en-US" altLang="en-US"/>
              <a:pPr/>
              <a:t>‹#›</a:t>
            </a:fld>
            <a:endParaRPr lang="en-US" altLang="en-US"/>
          </a:p>
        </p:txBody>
      </p:sp>
    </p:spTree>
    <p:extLst>
      <p:ext uri="{BB962C8B-B14F-4D97-AF65-F5344CB8AC3E}">
        <p14:creationId xmlns:p14="http://schemas.microsoft.com/office/powerpoint/2010/main" val="303385666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46DC661-8304-4A0D-8EF1-BEFCA31ED53F}"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C5070554-6BB7-454F-B530-1F101A979969}" type="slidenum">
              <a:rPr lang="en-US" altLang="en-US"/>
              <a:pPr/>
              <a:t>‹#›</a:t>
            </a:fld>
            <a:endParaRPr lang="en-US" altLang="en-US"/>
          </a:p>
        </p:txBody>
      </p:sp>
    </p:spTree>
    <p:extLst>
      <p:ext uri="{BB962C8B-B14F-4D97-AF65-F5344CB8AC3E}">
        <p14:creationId xmlns:p14="http://schemas.microsoft.com/office/powerpoint/2010/main" val="341832099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219199"/>
            <a:ext cx="2263140" cy="5705856"/>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502920" y="1219199"/>
            <a:ext cx="6621780" cy="572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FED3572-C65F-4F53-8695-867AD1A07E72}"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5C57C4C4-E794-4684-9577-7ADEDF8B5A91}" type="slidenum">
              <a:rPr lang="en-US" altLang="en-US"/>
              <a:pPr/>
              <a:t>‹#›</a:t>
            </a:fld>
            <a:endParaRPr lang="en-US" altLang="en-US"/>
          </a:p>
        </p:txBody>
      </p:sp>
    </p:spTree>
    <p:extLst>
      <p:ext uri="{BB962C8B-B14F-4D97-AF65-F5344CB8AC3E}">
        <p14:creationId xmlns:p14="http://schemas.microsoft.com/office/powerpoint/2010/main" val="208970279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304800" y="2438400"/>
            <a:ext cx="9171432" cy="2881041"/>
          </a:xfrm>
          <a:noFill/>
          <a:ln w="9525">
            <a:noFill/>
            <a:miter lim="800000"/>
            <a:headEnd/>
            <a:tailEnd/>
          </a:ln>
          <a:effectLst/>
        </p:spPr>
        <p:txBody>
          <a:bodyPr lIns="101838" tIns="50919" rIns="101838" bIns="50919" numCol="6">
            <a:spAutoFit/>
          </a:bodyPr>
          <a:lstStyle>
            <a:lvl1pPr algn="l" defTabSz="1019056" rtl="0" fontAlgn="base">
              <a:lnSpc>
                <a:spcPts val="800"/>
              </a:lnSpc>
              <a:spcAft>
                <a:spcPct val="0"/>
              </a:spcAft>
              <a:buNone/>
              <a:defRPr lang="en-US" sz="900" b="1" kern="1200" smtClean="0">
                <a:solidFill>
                  <a:srgbClr val="000000"/>
                </a:solidFill>
                <a:latin typeface="Arial" pitchFamily="34" charset="0"/>
                <a:ea typeface="+mn-ea"/>
                <a:cs typeface="Arial" pitchFamily="34" charset="0"/>
              </a:defRPr>
            </a:lvl1pPr>
            <a:lvl2pPr algn="l" defTabSz="1019056" rtl="0" fontAlgn="base">
              <a:lnSpc>
                <a:spcPts val="800"/>
              </a:lnSpc>
              <a:spcAft>
                <a:spcPct val="0"/>
              </a:spcAft>
              <a:buNone/>
              <a:defRPr lang="en-US" sz="900" b="0" kern="1200" smtClean="0">
                <a:solidFill>
                  <a:srgbClr val="000000"/>
                </a:solidFill>
                <a:latin typeface="Arial" pitchFamily="34" charset="0"/>
                <a:ea typeface="+mn-ea"/>
                <a:cs typeface="Arial" pitchFamily="34" charset="0"/>
              </a:defRPr>
            </a:lvl2pPr>
            <a:lvl3pPr algn="l" defTabSz="1019056" rtl="0" fontAlgn="base">
              <a:lnSpc>
                <a:spcPts val="800"/>
              </a:lnSpc>
              <a:spcAft>
                <a:spcPct val="0"/>
              </a:spcAft>
              <a:buNone/>
              <a:defRPr lang="en-US" sz="900" b="0" kern="1200" smtClean="0">
                <a:solidFill>
                  <a:srgbClr val="000000"/>
                </a:solidFill>
                <a:latin typeface="Arial" pitchFamily="34" charset="0"/>
                <a:ea typeface="+mn-ea"/>
                <a:cs typeface="Arial" pitchFamily="34" charset="0"/>
              </a:defRPr>
            </a:lvl3pPr>
            <a:lvl4pPr algn="l" defTabSz="1019056" rtl="0" fontAlgn="base">
              <a:lnSpc>
                <a:spcPts val="800"/>
              </a:lnSpc>
              <a:spcAft>
                <a:spcPct val="0"/>
              </a:spcAft>
              <a:buNone/>
              <a:defRPr lang="en-US" sz="900" b="0" kern="1200" smtClean="0">
                <a:solidFill>
                  <a:srgbClr val="000000"/>
                </a:solidFill>
                <a:latin typeface="Arial" pitchFamily="34" charset="0"/>
                <a:ea typeface="+mn-ea"/>
                <a:cs typeface="Arial" pitchFamily="34" charset="0"/>
              </a:defRPr>
            </a:lvl4pPr>
            <a:lvl5pPr algn="l" defTabSz="1019056" rtl="0" fontAlgn="base">
              <a:lnSpc>
                <a:spcPts val="800"/>
              </a:lnSpc>
              <a:spcAft>
                <a:spcPct val="0"/>
              </a:spcAft>
              <a:buNone/>
              <a:defRPr lang="en-US" sz="900" b="0" kern="1200" dirty="0">
                <a:solidFill>
                  <a:srgbClr val="000000"/>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p:txBody>
          <a:bodyPr/>
          <a:lstStyle>
            <a:lvl1pPr>
              <a:defRPr smtClean="0">
                <a:latin typeface="Arial" pitchFamily="34" charset="0"/>
                <a:cs typeface="Arial" pitchFamily="34" charset="0"/>
              </a:defRPr>
            </a:lvl1pPr>
          </a:lstStyle>
          <a:p>
            <a:pPr>
              <a:defRPr/>
            </a:pPr>
            <a:fld id="{997649E1-A729-4C14-B1E5-ECF62BC020C9}" type="datetime1">
              <a:rPr lang="en-US"/>
              <a:pPr>
                <a:defRPr/>
              </a:pPr>
              <a:t>10/2/2018</a:t>
            </a:fld>
            <a:endParaRPr lang="en-US" dirty="0"/>
          </a:p>
        </p:txBody>
      </p:sp>
      <p:sp>
        <p:nvSpPr>
          <p:cNvPr id="5" name="Rectangle 6"/>
          <p:cNvSpPr>
            <a:spLocks noGrp="1" noChangeArrowheads="1"/>
          </p:cNvSpPr>
          <p:nvPr>
            <p:ph type="ftr" sz="quarter" idx="11"/>
          </p:nvPr>
        </p:nvSpPr>
        <p:spPr/>
        <p:txBody>
          <a:bodyPr/>
          <a:lstStyle>
            <a:lvl1pPr>
              <a:defRPr dirty="0">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r>
              <a:rPr lang="en-US" altLang="en-US"/>
              <a:t>Page </a:t>
            </a:r>
            <a:fld id="{966CE356-BF49-4353-87EE-E26A36C7B992}" type="slidenum">
              <a:rPr lang="en-US" altLang="en-US"/>
              <a:pPr/>
              <a:t>‹#›</a:t>
            </a:fld>
            <a:endParaRPr lang="en-US" altLang="en-US"/>
          </a:p>
        </p:txBody>
      </p:sp>
    </p:spTree>
    <p:extLst>
      <p:ext uri="{BB962C8B-B14F-4D97-AF65-F5344CB8AC3E}">
        <p14:creationId xmlns:p14="http://schemas.microsoft.com/office/powerpoint/2010/main" val="248329100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MAPS">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anchor="t">
            <a:noAutofit/>
          </a:bodyPr>
          <a:lstStyle>
            <a:lvl1pPr>
              <a:defRPr>
                <a:latin typeface="Arial" pitchFamily="34" charset="0"/>
                <a:cs typeface="Arial" pitchFamily="34" charset="0"/>
              </a:defRPr>
            </a:lvl1pPr>
          </a:lstStyle>
          <a:p>
            <a:r>
              <a:rPr lang="en-US" dirty="0"/>
              <a:t>Click to edit Master title style</a:t>
            </a:r>
          </a:p>
        </p:txBody>
      </p:sp>
      <p:sp>
        <p:nvSpPr>
          <p:cNvPr id="7" name="Content Placeholder 2"/>
          <p:cNvSpPr>
            <a:spLocks noGrp="1"/>
          </p:cNvSpPr>
          <p:nvPr>
            <p:ph idx="1"/>
          </p:nvPr>
        </p:nvSpPr>
        <p:spPr>
          <a:xfrm>
            <a:off x="304800" y="2438400"/>
            <a:ext cx="9171432" cy="2880360"/>
          </a:xfrm>
          <a:noFill/>
          <a:ln w="9525">
            <a:noFill/>
            <a:miter lim="800000"/>
            <a:headEnd/>
            <a:tailEnd/>
          </a:ln>
          <a:effectLst/>
        </p:spPr>
        <p:txBody>
          <a:bodyPr lIns="101838" tIns="50919" rIns="101838" bIns="50919" numCol="6">
            <a:spAutoFit/>
          </a:bodyPr>
          <a:lstStyle>
            <a:lvl1pPr algn="l" defTabSz="1019056" rtl="0" eaLnBrk="1" fontAlgn="base" hangingPunct="1">
              <a:lnSpc>
                <a:spcPts val="800"/>
              </a:lnSpc>
              <a:spcBef>
                <a:spcPct val="25000"/>
              </a:spcBef>
              <a:spcAft>
                <a:spcPct val="0"/>
              </a:spcAft>
              <a:buNone/>
              <a:defRPr lang="en-US" sz="900" b="1" kern="1200" dirty="0" smtClean="0">
                <a:solidFill>
                  <a:srgbClr val="000000"/>
                </a:solidFill>
                <a:latin typeface="Arial" pitchFamily="34" charset="0"/>
                <a:ea typeface="+mn-ea"/>
                <a:cs typeface="Arial" pitchFamily="34" charset="0"/>
              </a:defRPr>
            </a:lvl1pPr>
            <a:lvl2pPr algn="l" defTabSz="1019056" rtl="0" eaLnBrk="1" fontAlgn="base" hangingPunct="1">
              <a:lnSpc>
                <a:spcPts val="800"/>
              </a:lnSpc>
              <a:spcBef>
                <a:spcPct val="25000"/>
              </a:spcBef>
              <a:spcAft>
                <a:spcPct val="0"/>
              </a:spcAft>
              <a:buNone/>
              <a:defRPr lang="en-US" sz="900" b="0" kern="1200" dirty="0" smtClean="0">
                <a:solidFill>
                  <a:srgbClr val="000000"/>
                </a:solidFill>
                <a:latin typeface="Arial" pitchFamily="34" charset="0"/>
                <a:ea typeface="+mn-ea"/>
                <a:cs typeface="Arial" pitchFamily="34" charset="0"/>
              </a:defRPr>
            </a:lvl2pPr>
            <a:lvl3pPr marL="1207008" algn="l" defTabSz="1019056" rtl="0" eaLnBrk="1" fontAlgn="base" hangingPunct="1">
              <a:lnSpc>
                <a:spcPts val="800"/>
              </a:lnSpc>
              <a:spcBef>
                <a:spcPct val="25000"/>
              </a:spcBef>
              <a:spcAft>
                <a:spcPct val="0"/>
              </a:spcAft>
              <a:buNone/>
              <a:defRPr lang="en-US" sz="900" b="0" kern="1200" dirty="0" smtClean="0">
                <a:solidFill>
                  <a:srgbClr val="000000"/>
                </a:solidFill>
                <a:latin typeface="Arial" pitchFamily="34" charset="0"/>
                <a:ea typeface="+mn-ea"/>
                <a:cs typeface="Arial" pitchFamily="34" charset="0"/>
              </a:defRPr>
            </a:lvl3pPr>
            <a:lvl4pPr marL="1591056" algn="l" defTabSz="1019056" rtl="0" eaLnBrk="1" fontAlgn="base" hangingPunct="1">
              <a:lnSpc>
                <a:spcPts val="800"/>
              </a:lnSpc>
              <a:spcBef>
                <a:spcPts val="162"/>
              </a:spcBef>
              <a:spcAft>
                <a:spcPct val="0"/>
              </a:spcAft>
              <a:buNone/>
              <a:defRPr lang="en-US" sz="900" b="0" kern="1200" dirty="0" smtClean="0">
                <a:solidFill>
                  <a:srgbClr val="000000"/>
                </a:solidFill>
                <a:latin typeface="Arial" pitchFamily="34" charset="0"/>
                <a:ea typeface="+mn-ea"/>
                <a:cs typeface="Arial" pitchFamily="34" charset="0"/>
              </a:defRPr>
            </a:lvl4pPr>
            <a:lvl5pPr marL="1975104" algn="l" defTabSz="1019056" rtl="0" eaLnBrk="1" fontAlgn="base" hangingPunct="1">
              <a:lnSpc>
                <a:spcPts val="800"/>
              </a:lnSpc>
              <a:spcBef>
                <a:spcPts val="162"/>
              </a:spcBef>
              <a:spcAft>
                <a:spcPct val="0"/>
              </a:spcAft>
              <a:buNone/>
              <a:defRPr lang="en-US" sz="900" b="0" kern="1200" dirty="0">
                <a:solidFill>
                  <a:srgbClr val="000000"/>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p:txBody>
          <a:bodyPr/>
          <a:lstStyle>
            <a:lvl1pPr>
              <a:defRPr smtClean="0">
                <a:latin typeface="Arial" pitchFamily="34" charset="0"/>
                <a:cs typeface="Arial" pitchFamily="34" charset="0"/>
              </a:defRPr>
            </a:lvl1pPr>
          </a:lstStyle>
          <a:p>
            <a:pPr>
              <a:defRPr/>
            </a:pPr>
            <a:fld id="{834A41D0-F9ED-4E8B-B389-7F41D961D84D}" type="datetime1">
              <a:rPr lang="en-US"/>
              <a:pPr>
                <a:defRPr/>
              </a:pPr>
              <a:t>10/2/2018</a:t>
            </a:fld>
            <a:endParaRPr lang="en-US" dirty="0"/>
          </a:p>
        </p:txBody>
      </p:sp>
      <p:sp>
        <p:nvSpPr>
          <p:cNvPr id="5" name="Rectangle 6"/>
          <p:cNvSpPr>
            <a:spLocks noGrp="1" noChangeArrowheads="1"/>
          </p:cNvSpPr>
          <p:nvPr>
            <p:ph type="ftr" sz="quarter" idx="11"/>
          </p:nvPr>
        </p:nvSpPr>
        <p:spPr/>
        <p:txBody>
          <a:bodyPr/>
          <a:lstStyle>
            <a:lvl1pPr>
              <a:defRPr dirty="0">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r>
              <a:rPr lang="en-US" altLang="en-US"/>
              <a:t>Page </a:t>
            </a:r>
            <a:fld id="{BD73EEB4-2067-42E0-BE06-EDD853E840C5}" type="slidenum">
              <a:rPr lang="en-US" altLang="en-US"/>
              <a:pPr/>
              <a:t>‹#›</a:t>
            </a:fld>
            <a:endParaRPr lang="en-US" altLang="en-US"/>
          </a:p>
        </p:txBody>
      </p:sp>
    </p:spTree>
    <p:extLst>
      <p:ext uri="{BB962C8B-B14F-4D97-AF65-F5344CB8AC3E}">
        <p14:creationId xmlns:p14="http://schemas.microsoft.com/office/powerpoint/2010/main" val="60208096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3" name="Line 38"/>
          <p:cNvSpPr>
            <a:spLocks noChangeShapeType="1"/>
          </p:cNvSpPr>
          <p:nvPr userDrawn="1"/>
        </p:nvSpPr>
        <p:spPr bwMode="auto">
          <a:xfrm>
            <a:off x="328613" y="2286000"/>
            <a:ext cx="9372600" cy="0"/>
          </a:xfrm>
          <a:prstGeom prst="line">
            <a:avLst/>
          </a:prstGeom>
          <a:noFill/>
          <a:ln w="19050">
            <a:solidFill>
              <a:srgbClr val="000000"/>
            </a:solidFill>
            <a:round/>
            <a:headEnd/>
            <a:tailEnd/>
          </a:ln>
          <a:effectLst/>
        </p:spPr>
        <p:txBody>
          <a:bodyPr wrap="none" lIns="113517" tIns="56758" rIns="113517" bIns="56758" anchor="ctr"/>
          <a:lstStyle/>
          <a:p>
            <a:pPr defTabSz="1018824" fontAlgn="auto">
              <a:spcBef>
                <a:spcPts val="0"/>
              </a:spcBef>
              <a:spcAft>
                <a:spcPts val="0"/>
              </a:spcAft>
              <a:defRPr/>
            </a:pPr>
            <a:endParaRPr lang="en-US" dirty="0"/>
          </a:p>
        </p:txBody>
      </p:sp>
      <p:sp>
        <p:nvSpPr>
          <p:cNvPr id="7" name="Content Placeholder 6"/>
          <p:cNvSpPr>
            <a:spLocks noGrp="1"/>
          </p:cNvSpPr>
          <p:nvPr>
            <p:ph sz="quarter" idx="13"/>
          </p:nvPr>
        </p:nvSpPr>
        <p:spPr>
          <a:xfrm>
            <a:off x="304800" y="2667000"/>
            <a:ext cx="9380220" cy="1608133"/>
          </a:xfrm>
          <a:noFill/>
          <a:ln w="9525">
            <a:noFill/>
            <a:miter lim="800000"/>
            <a:headEnd/>
            <a:tailEnd/>
          </a:ln>
          <a:effectLst/>
        </p:spPr>
        <p:txBody>
          <a:bodyPr lIns="0" tIns="0" rIns="0" bIns="0">
            <a:spAutoFit/>
          </a:bodyPr>
          <a:lstStyle>
            <a:lvl1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3pPr>
            <a:lvl4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4pPr>
            <a:lvl5pPr algn="l" rtl="0" eaLnBrk="0" fontAlgn="base" hangingPunct="0">
              <a:lnSpc>
                <a:spcPct val="95000"/>
              </a:lnSpc>
              <a:spcBef>
                <a:spcPct val="0"/>
              </a:spcBef>
              <a:spcAft>
                <a:spcPct val="0"/>
              </a:spcAft>
              <a:buNone/>
              <a:defRPr lang="en-US" sz="2200" b="1" kern="1200" dirty="0">
                <a:solidFill>
                  <a:srgbClr val="000000"/>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4"/>
          </p:nvPr>
        </p:nvSpPr>
        <p:spPr/>
        <p:txBody>
          <a:bodyPr/>
          <a:lstStyle>
            <a:lvl1pPr>
              <a:defRPr/>
            </a:lvl1pPr>
          </a:lstStyle>
          <a:p>
            <a:pPr>
              <a:defRPr/>
            </a:pPr>
            <a:fld id="{3730CB44-F670-4EFF-BA6D-218F6F740BD2}" type="datetime1">
              <a:rPr lang="en-US"/>
              <a:pPr>
                <a:defRPr/>
              </a:pPr>
              <a:t>10/2/2018</a:t>
            </a:fld>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p>
        </p:txBody>
      </p:sp>
      <p:sp>
        <p:nvSpPr>
          <p:cNvPr id="6" name="Slide Number Placeholder 5"/>
          <p:cNvSpPr>
            <a:spLocks noGrp="1"/>
          </p:cNvSpPr>
          <p:nvPr>
            <p:ph type="sldNum" sz="quarter" idx="16"/>
          </p:nvPr>
        </p:nvSpPr>
        <p:spPr/>
        <p:txBody>
          <a:bodyPr/>
          <a:lstStyle>
            <a:lvl1pPr>
              <a:defRPr/>
            </a:lvl1pPr>
          </a:lstStyle>
          <a:p>
            <a:r>
              <a:rPr lang="en-US" altLang="en-US"/>
              <a:t>Page </a:t>
            </a:r>
            <a:fld id="{F8BB7314-5FDE-4254-874F-9B51AE3CAD28}" type="slidenum">
              <a:rPr lang="en-US" altLang="en-US"/>
              <a:pPr/>
              <a:t>‹#›</a:t>
            </a:fld>
            <a:endParaRPr lang="en-US" altLang="en-US"/>
          </a:p>
        </p:txBody>
      </p:sp>
    </p:spTree>
    <p:extLst>
      <p:ext uri="{BB962C8B-B14F-4D97-AF65-F5344CB8AC3E}">
        <p14:creationId xmlns:p14="http://schemas.microsoft.com/office/powerpoint/2010/main" val="36410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lIns="0" rIns="0" anchor="t"/>
          <a:lstStyle>
            <a:lvl1pPr>
              <a:defRPr>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01752" y="2359152"/>
            <a:ext cx="9171432" cy="2881041"/>
          </a:xfrm>
          <a:noFill/>
          <a:ln w="9525">
            <a:noFill/>
            <a:miter lim="800000"/>
            <a:headEnd/>
            <a:tailEnd/>
          </a:ln>
          <a:effectLst/>
        </p:spPr>
        <p:txBody>
          <a:bodyPr lIns="101838" tIns="50919" rIns="101838" bIns="50919" numCol="6">
            <a:spAutoFit/>
          </a:bodyPr>
          <a:lstStyle>
            <a:lvl1pPr algn="l" defTabSz="1019056" rtl="0" fontAlgn="base">
              <a:lnSpc>
                <a:spcPts val="800"/>
              </a:lnSpc>
              <a:spcAft>
                <a:spcPct val="0"/>
              </a:spcAft>
              <a:buNone/>
              <a:defRPr lang="en-US" sz="900" b="1" kern="1200" smtClean="0">
                <a:solidFill>
                  <a:schemeClr val="tx1"/>
                </a:solidFill>
                <a:latin typeface="Arial" pitchFamily="34" charset="0"/>
                <a:ea typeface="+mn-ea"/>
                <a:cs typeface="Arial" pitchFamily="34" charset="0"/>
              </a:defRPr>
            </a:lvl1pPr>
            <a:lvl2pPr algn="l" defTabSz="1019056"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2pPr>
            <a:lvl3pPr algn="l" defTabSz="1019056"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3pPr>
            <a:lvl4pPr algn="l" defTabSz="1019056"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4pPr>
            <a:lvl5pPr algn="l" defTabSz="1019056" rtl="0" fontAlgn="base">
              <a:lnSpc>
                <a:spcPts val="800"/>
              </a:lnSpc>
              <a:spcAft>
                <a:spcPct val="0"/>
              </a:spcAft>
              <a:buNone/>
              <a:defRPr lang="en-US" sz="900" b="0" kern="1200" dirty="0">
                <a:solidFill>
                  <a:schemeClr val="tx1"/>
                </a:solidFill>
                <a:latin typeface="Arial" pitchFamily="34" charset="0"/>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p:txBody>
          <a:bodyPr/>
          <a:lstStyle>
            <a:lvl1pPr>
              <a:defRPr smtClean="0">
                <a:latin typeface="Arial" pitchFamily="34" charset="0"/>
                <a:cs typeface="Arial" pitchFamily="34" charset="0"/>
              </a:defRPr>
            </a:lvl1pPr>
          </a:lstStyle>
          <a:p>
            <a:pPr>
              <a:defRPr/>
            </a:pPr>
            <a:fld id="{38B13CD3-7ED1-476E-917A-EA5061258F25}" type="datetime1">
              <a:rPr lang="en-US"/>
              <a:pPr>
                <a:defRPr/>
              </a:pPr>
              <a:t>10/2/2018</a:t>
            </a:fld>
            <a:endParaRPr lang="en-US" dirty="0"/>
          </a:p>
        </p:txBody>
      </p:sp>
      <p:sp>
        <p:nvSpPr>
          <p:cNvPr id="5" name="Rectangle 6"/>
          <p:cNvSpPr>
            <a:spLocks noGrp="1" noChangeArrowheads="1"/>
          </p:cNvSpPr>
          <p:nvPr>
            <p:ph type="ftr" sz="quarter" idx="11"/>
          </p:nvPr>
        </p:nvSpPr>
        <p:spPr/>
        <p:txBody>
          <a:bodyPr/>
          <a:lstStyle>
            <a:lvl1pPr>
              <a:defRPr dirty="0">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r>
              <a:rPr lang="en-US" altLang="en-US"/>
              <a:t>Page </a:t>
            </a:r>
            <a:fld id="{D778CE30-077F-4F72-AF92-BF0941A14F00}" type="slidenum">
              <a:rPr lang="en-US" altLang="en-US"/>
              <a:pPr/>
              <a:t>‹#›</a:t>
            </a:fld>
            <a:endParaRPr lang="en-US" altLang="en-US"/>
          </a:p>
        </p:txBody>
      </p:sp>
    </p:spTree>
    <p:extLst>
      <p:ext uri="{BB962C8B-B14F-4D97-AF65-F5344CB8AC3E}">
        <p14:creationId xmlns:p14="http://schemas.microsoft.com/office/powerpoint/2010/main" val="2187304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PS">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54864" anchor="t">
            <a:noAutofit/>
          </a:bodyPr>
          <a:lstStyle>
            <a:lvl1pPr>
              <a:defRPr>
                <a:latin typeface="Arial" pitchFamily="34" charset="0"/>
                <a:cs typeface="Arial" pitchFamily="34" charset="0"/>
              </a:defRPr>
            </a:lvl1pPr>
          </a:lstStyle>
          <a:p>
            <a:r>
              <a:rPr lang="en-US"/>
              <a:t>Click to edit Master title style</a:t>
            </a:r>
            <a:endParaRPr lang="en-US" dirty="0"/>
          </a:p>
        </p:txBody>
      </p:sp>
      <p:sp>
        <p:nvSpPr>
          <p:cNvPr id="7" name="Content Placeholder 2"/>
          <p:cNvSpPr>
            <a:spLocks noGrp="1"/>
          </p:cNvSpPr>
          <p:nvPr>
            <p:ph idx="1"/>
          </p:nvPr>
        </p:nvSpPr>
        <p:spPr>
          <a:xfrm>
            <a:off x="301752" y="2359152"/>
            <a:ext cx="9171432" cy="2880360"/>
          </a:xfrm>
          <a:noFill/>
          <a:ln w="9525">
            <a:noFill/>
            <a:miter lim="800000"/>
            <a:headEnd/>
            <a:tailEnd/>
          </a:ln>
          <a:effectLst/>
        </p:spPr>
        <p:txBody>
          <a:bodyPr lIns="101838" tIns="50919" rIns="101838" bIns="50919" numCol="6">
            <a:spAutoFit/>
          </a:bodyPr>
          <a:lstStyle>
            <a:lvl1pPr algn="l" defTabSz="1019056" rtl="0" eaLnBrk="1" fontAlgn="base" hangingPunct="1">
              <a:lnSpc>
                <a:spcPts val="800"/>
              </a:lnSpc>
              <a:spcBef>
                <a:spcPct val="25000"/>
              </a:spcBef>
              <a:spcAft>
                <a:spcPct val="0"/>
              </a:spcAft>
              <a:buNone/>
              <a:defRPr lang="en-US" sz="900" b="1" kern="1200" dirty="0" smtClean="0">
                <a:solidFill>
                  <a:schemeClr val="tx1"/>
                </a:solidFill>
                <a:latin typeface="Arial" pitchFamily="34" charset="0"/>
                <a:ea typeface="+mn-ea"/>
                <a:cs typeface="Arial" pitchFamily="34" charset="0"/>
              </a:defRPr>
            </a:lvl1pPr>
            <a:lvl2pPr algn="l" defTabSz="1019056" rtl="0" eaLnBrk="1" fontAlgn="base" hangingPunct="1">
              <a:lnSpc>
                <a:spcPts val="800"/>
              </a:lnSpc>
              <a:spcBef>
                <a:spcPct val="25000"/>
              </a:spcBef>
              <a:spcAft>
                <a:spcPct val="0"/>
              </a:spcAft>
              <a:buNone/>
              <a:defRPr lang="en-US" sz="900" b="0" kern="1200" dirty="0" smtClean="0">
                <a:solidFill>
                  <a:schemeClr val="tx1"/>
                </a:solidFill>
                <a:latin typeface="Arial" pitchFamily="34" charset="0"/>
                <a:ea typeface="+mn-ea"/>
                <a:cs typeface="Arial" pitchFamily="34" charset="0"/>
              </a:defRPr>
            </a:lvl2pPr>
            <a:lvl3pPr marL="1207008" algn="l" defTabSz="1019056" rtl="0" eaLnBrk="1" fontAlgn="base" hangingPunct="1">
              <a:lnSpc>
                <a:spcPts val="800"/>
              </a:lnSpc>
              <a:spcBef>
                <a:spcPct val="25000"/>
              </a:spcBef>
              <a:spcAft>
                <a:spcPct val="0"/>
              </a:spcAft>
              <a:buNone/>
              <a:defRPr lang="en-US" sz="900" b="0" kern="1200" dirty="0" smtClean="0">
                <a:solidFill>
                  <a:schemeClr val="tx1"/>
                </a:solidFill>
                <a:latin typeface="Arial" pitchFamily="34" charset="0"/>
                <a:ea typeface="+mn-ea"/>
                <a:cs typeface="Arial" pitchFamily="34" charset="0"/>
              </a:defRPr>
            </a:lvl3pPr>
            <a:lvl4pPr marL="1591056" algn="l" defTabSz="1019056" rtl="0" eaLnBrk="1" fontAlgn="base" hangingPunct="1">
              <a:lnSpc>
                <a:spcPts val="800"/>
              </a:lnSpc>
              <a:spcBef>
                <a:spcPts val="162"/>
              </a:spcBef>
              <a:spcAft>
                <a:spcPct val="0"/>
              </a:spcAft>
              <a:buNone/>
              <a:defRPr lang="en-US" sz="900" b="0" kern="1200" dirty="0" smtClean="0">
                <a:solidFill>
                  <a:schemeClr val="tx1"/>
                </a:solidFill>
                <a:latin typeface="Arial" pitchFamily="34" charset="0"/>
                <a:ea typeface="+mn-ea"/>
                <a:cs typeface="Arial" pitchFamily="34" charset="0"/>
              </a:defRPr>
            </a:lvl4pPr>
            <a:lvl5pPr marL="1975104" algn="l" defTabSz="1019056" rtl="0" eaLnBrk="1" fontAlgn="base" hangingPunct="1">
              <a:lnSpc>
                <a:spcPts val="800"/>
              </a:lnSpc>
              <a:spcBef>
                <a:spcPts val="162"/>
              </a:spcBef>
              <a:spcAft>
                <a:spcPct val="0"/>
              </a:spcAft>
              <a:buNone/>
              <a:defRPr lang="en-US" sz="900" b="0" kern="1200" dirty="0">
                <a:solidFill>
                  <a:schemeClr val="tx1"/>
                </a:solidFill>
                <a:latin typeface="Arial" pitchFamily="34" charset="0"/>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p:txBody>
          <a:bodyPr/>
          <a:lstStyle>
            <a:lvl1pPr>
              <a:defRPr smtClean="0">
                <a:latin typeface="Arial" pitchFamily="34" charset="0"/>
                <a:cs typeface="Arial" pitchFamily="34" charset="0"/>
              </a:defRPr>
            </a:lvl1pPr>
          </a:lstStyle>
          <a:p>
            <a:pPr>
              <a:defRPr/>
            </a:pPr>
            <a:fld id="{532F4CCF-779B-449E-BC03-70C3761D0932}" type="datetime1">
              <a:rPr lang="en-US"/>
              <a:pPr>
                <a:defRPr/>
              </a:pPr>
              <a:t>10/2/2018</a:t>
            </a:fld>
            <a:endParaRPr lang="en-US" dirty="0"/>
          </a:p>
        </p:txBody>
      </p:sp>
      <p:sp>
        <p:nvSpPr>
          <p:cNvPr id="5" name="Rectangle 6"/>
          <p:cNvSpPr>
            <a:spLocks noGrp="1" noChangeArrowheads="1"/>
          </p:cNvSpPr>
          <p:nvPr>
            <p:ph type="ftr" sz="quarter" idx="11"/>
          </p:nvPr>
        </p:nvSpPr>
        <p:spPr/>
        <p:txBody>
          <a:bodyPr/>
          <a:lstStyle>
            <a:lvl1pPr>
              <a:defRPr dirty="0">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r>
              <a:rPr lang="en-US" altLang="en-US"/>
              <a:t>Page </a:t>
            </a:r>
            <a:fld id="{E8C25B9C-E6CF-4A6C-8CFA-666D076319FB}" type="slidenum">
              <a:rPr lang="en-US" altLang="en-US"/>
              <a:pPr/>
              <a:t>‹#›</a:t>
            </a:fld>
            <a:endParaRPr lang="en-US" altLang="en-US"/>
          </a:p>
        </p:txBody>
      </p:sp>
    </p:spTree>
    <p:extLst>
      <p:ext uri="{BB962C8B-B14F-4D97-AF65-F5344CB8AC3E}">
        <p14:creationId xmlns:p14="http://schemas.microsoft.com/office/powerpoint/2010/main" val="3685318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3" name="Line 38"/>
          <p:cNvSpPr>
            <a:spLocks noChangeShapeType="1"/>
          </p:cNvSpPr>
          <p:nvPr userDrawn="1"/>
        </p:nvSpPr>
        <p:spPr bwMode="auto">
          <a:xfrm>
            <a:off x="328613" y="2286000"/>
            <a:ext cx="9372600" cy="0"/>
          </a:xfrm>
          <a:prstGeom prst="line">
            <a:avLst/>
          </a:prstGeom>
          <a:noFill/>
          <a:ln w="19050">
            <a:solidFill>
              <a:schemeClr val="tx1"/>
            </a:solidFill>
            <a:round/>
            <a:headEnd/>
            <a:tailEnd/>
          </a:ln>
          <a:effectLst/>
        </p:spPr>
        <p:txBody>
          <a:bodyPr wrap="none" lIns="113517" tIns="56758" rIns="113517" bIns="56758" anchor="ctr"/>
          <a:lstStyle/>
          <a:p>
            <a:pPr defTabSz="1018824" fontAlgn="auto">
              <a:spcBef>
                <a:spcPts val="0"/>
              </a:spcBef>
              <a:spcAft>
                <a:spcPts val="0"/>
              </a:spcAft>
              <a:defRPr/>
            </a:pPr>
            <a:endParaRPr lang="en-US" dirty="0"/>
          </a:p>
        </p:txBody>
      </p:sp>
      <p:sp>
        <p:nvSpPr>
          <p:cNvPr id="7" name="Content Placeholder 6"/>
          <p:cNvSpPr>
            <a:spLocks noGrp="1"/>
          </p:cNvSpPr>
          <p:nvPr>
            <p:ph sz="quarter" idx="13"/>
          </p:nvPr>
        </p:nvSpPr>
        <p:spPr>
          <a:xfrm>
            <a:off x="381000" y="2667000"/>
            <a:ext cx="9304020" cy="1656864"/>
          </a:xfrm>
          <a:noFill/>
          <a:ln w="9525">
            <a:noFill/>
            <a:miter lim="800000"/>
            <a:headEnd/>
            <a:tailEnd/>
          </a:ln>
          <a:effectLst/>
        </p:spPr>
        <p:txBody>
          <a:bodyPr lIns="0" tIns="0" rIns="0" bIns="0">
            <a:spAutoFit/>
          </a:bodyPr>
          <a:lstStyle>
            <a:lvl1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3pPr>
            <a:lvl4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4pPr>
            <a:lvl5pPr algn="l" rtl="0" eaLnBrk="0" fontAlgn="base" hangingPunct="0">
              <a:lnSpc>
                <a:spcPct val="95000"/>
              </a:lnSpc>
              <a:spcBef>
                <a:spcPct val="0"/>
              </a:spcBef>
              <a:spcAft>
                <a:spcPct val="0"/>
              </a:spcAft>
              <a:buNone/>
              <a:defRPr lang="en-US" sz="2200" b="1" kern="1200" dirty="0">
                <a:solidFill>
                  <a:srgbClr val="000000"/>
                </a:solidFill>
                <a:latin typeface="Arial" pitchFamily="34" charset="0"/>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pPr>
              <a:defRPr/>
            </a:pPr>
            <a:fld id="{632FE0C2-B1BC-4864-801E-D2D4443678A5}" type="datetime1">
              <a:rPr lang="en-US"/>
              <a:pPr>
                <a:defRPr/>
              </a:pPr>
              <a:t>10/2/2018</a:t>
            </a:fld>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p>
        </p:txBody>
      </p:sp>
      <p:sp>
        <p:nvSpPr>
          <p:cNvPr id="6" name="Slide Number Placeholder 5"/>
          <p:cNvSpPr>
            <a:spLocks noGrp="1"/>
          </p:cNvSpPr>
          <p:nvPr>
            <p:ph type="sldNum" sz="quarter" idx="16"/>
          </p:nvPr>
        </p:nvSpPr>
        <p:spPr/>
        <p:txBody>
          <a:bodyPr/>
          <a:lstStyle>
            <a:lvl1pPr>
              <a:defRPr/>
            </a:lvl1pPr>
          </a:lstStyle>
          <a:p>
            <a:r>
              <a:rPr lang="en-US" altLang="en-US"/>
              <a:t>Page </a:t>
            </a:r>
            <a:fld id="{FBD52D7B-9A29-49B9-A3EA-955475F5D151}" type="slidenum">
              <a:rPr lang="en-US" altLang="en-US"/>
              <a:pPr/>
              <a:t>‹#›</a:t>
            </a:fld>
            <a:endParaRPr lang="en-US" altLang="en-US"/>
          </a:p>
        </p:txBody>
      </p:sp>
    </p:spTree>
    <p:extLst>
      <p:ext uri="{BB962C8B-B14F-4D97-AF65-F5344CB8AC3E}">
        <p14:creationId xmlns:p14="http://schemas.microsoft.com/office/powerpoint/2010/main" val="1927188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PYRIGHT">
    <p:spTree>
      <p:nvGrpSpPr>
        <p:cNvPr id="1" name=""/>
        <p:cNvGrpSpPr/>
        <p:nvPr/>
      </p:nvGrpSpPr>
      <p:grpSpPr>
        <a:xfrm>
          <a:off x="0" y="0"/>
          <a:ext cx="0" cy="0"/>
          <a:chOff x="0" y="0"/>
          <a:chExt cx="0" cy="0"/>
        </a:xfrm>
      </p:grpSpPr>
      <p:sp>
        <p:nvSpPr>
          <p:cNvPr id="3" name="Line 38"/>
          <p:cNvSpPr>
            <a:spLocks noChangeShapeType="1"/>
          </p:cNvSpPr>
          <p:nvPr userDrawn="1"/>
        </p:nvSpPr>
        <p:spPr bwMode="auto">
          <a:xfrm>
            <a:off x="328613" y="2286000"/>
            <a:ext cx="9372600" cy="0"/>
          </a:xfrm>
          <a:prstGeom prst="line">
            <a:avLst/>
          </a:prstGeom>
          <a:noFill/>
          <a:ln w="19050">
            <a:solidFill>
              <a:srgbClr val="000000"/>
            </a:solidFill>
            <a:round/>
            <a:headEnd/>
            <a:tailEnd/>
          </a:ln>
          <a:effectLst/>
        </p:spPr>
        <p:txBody>
          <a:bodyPr wrap="none" lIns="113517" tIns="56758" rIns="113517" bIns="56758" anchor="ctr"/>
          <a:lstStyle/>
          <a:p>
            <a:pPr defTabSz="1018824" fontAlgn="auto">
              <a:spcBef>
                <a:spcPts val="0"/>
              </a:spcBef>
              <a:spcAft>
                <a:spcPts val="0"/>
              </a:spcAft>
              <a:defRPr/>
            </a:pPr>
            <a:endParaRPr lang="en-US" dirty="0"/>
          </a:p>
        </p:txBody>
      </p:sp>
      <p:sp>
        <p:nvSpPr>
          <p:cNvPr id="7" name="Content Placeholder 6"/>
          <p:cNvSpPr>
            <a:spLocks noGrp="1"/>
          </p:cNvSpPr>
          <p:nvPr>
            <p:ph sz="quarter" idx="13"/>
          </p:nvPr>
        </p:nvSpPr>
        <p:spPr>
          <a:xfrm>
            <a:off x="381000" y="2667000"/>
            <a:ext cx="9304020" cy="1656864"/>
          </a:xfrm>
          <a:noFill/>
          <a:ln w="9525">
            <a:noFill/>
            <a:miter lim="800000"/>
            <a:headEnd/>
            <a:tailEnd/>
          </a:ln>
          <a:effectLst/>
        </p:spPr>
        <p:txBody>
          <a:bodyPr lIns="0" tIns="0" rIns="0" bIns="0">
            <a:spAutoFit/>
          </a:bodyPr>
          <a:lstStyle>
            <a:lvl1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3pPr>
            <a:lvl4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4pPr>
            <a:lvl5pPr algn="l" rtl="0" eaLnBrk="0" fontAlgn="base" hangingPunct="0">
              <a:lnSpc>
                <a:spcPct val="95000"/>
              </a:lnSpc>
              <a:spcBef>
                <a:spcPct val="0"/>
              </a:spcBef>
              <a:spcAft>
                <a:spcPct val="0"/>
              </a:spcAft>
              <a:buNone/>
              <a:defRPr lang="en-US" sz="2200" b="1" kern="1200" dirty="0">
                <a:solidFill>
                  <a:srgbClr val="000000"/>
                </a:solidFill>
                <a:latin typeface="Arial" pitchFamily="34" charset="0"/>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pPr>
              <a:defRPr/>
            </a:pPr>
            <a:fld id="{F325B688-3186-41D4-A499-A05064C1E54E}" type="datetime1">
              <a:rPr lang="en-US"/>
              <a:pPr>
                <a:defRPr/>
              </a:pPr>
              <a:t>10/2/2018</a:t>
            </a:fld>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p>
        </p:txBody>
      </p:sp>
      <p:sp>
        <p:nvSpPr>
          <p:cNvPr id="6" name="Slide Number Placeholder 5"/>
          <p:cNvSpPr>
            <a:spLocks noGrp="1"/>
          </p:cNvSpPr>
          <p:nvPr>
            <p:ph type="sldNum" sz="quarter" idx="16"/>
          </p:nvPr>
        </p:nvSpPr>
        <p:spPr/>
        <p:txBody>
          <a:bodyPr/>
          <a:lstStyle>
            <a:lvl1pPr>
              <a:defRPr/>
            </a:lvl1pPr>
          </a:lstStyle>
          <a:p>
            <a:r>
              <a:rPr lang="en-US" altLang="en-US"/>
              <a:t>Page </a:t>
            </a:r>
            <a:fld id="{7BBF15CA-ED08-44A0-8478-9D6B87E5EAA0}" type="slidenum">
              <a:rPr lang="en-US" altLang="en-US"/>
              <a:pPr/>
              <a:t>‹#›</a:t>
            </a:fld>
            <a:endParaRPr lang="en-US" altLang="en-US"/>
          </a:p>
        </p:txBody>
      </p:sp>
    </p:spTree>
    <p:extLst>
      <p:ext uri="{BB962C8B-B14F-4D97-AF65-F5344CB8AC3E}">
        <p14:creationId xmlns:p14="http://schemas.microsoft.com/office/powerpoint/2010/main" val="180063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28C46A6-AC88-4BD8-A90D-57CB08971258}"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E2992049-A3EA-415A-AC26-A9D5DB66AF55}" type="slidenum">
              <a:rPr lang="en-US" altLang="en-US"/>
              <a:pPr/>
              <a:t>‹#›</a:t>
            </a:fld>
            <a:endParaRPr lang="en-US" altLang="en-US"/>
          </a:p>
        </p:txBody>
      </p:sp>
    </p:spTree>
    <p:extLst>
      <p:ext uri="{BB962C8B-B14F-4D97-AF65-F5344CB8AC3E}">
        <p14:creationId xmlns:p14="http://schemas.microsoft.com/office/powerpoint/2010/main" val="1113621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7"/>
          <p:cNvCxnSpPr/>
          <p:nvPr userDrawn="1"/>
        </p:nvCxnSpPr>
        <p:spPr>
          <a:xfrm>
            <a:off x="338138" y="3173413"/>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338328" y="1188720"/>
            <a:ext cx="9372600" cy="1837944"/>
          </a:xfrm>
        </p:spPr>
        <p:txBody>
          <a:bodyPr>
            <a:normAutofit/>
          </a:bodyPr>
          <a:lstStyle>
            <a:lvl1pPr algn="ctr">
              <a:defRPr sz="4500"/>
            </a:lvl1pPr>
          </a:lstStyle>
          <a:p>
            <a:r>
              <a:rPr lang="en-US" dirty="0"/>
              <a:t>Click to edit Master title style</a:t>
            </a:r>
          </a:p>
        </p:txBody>
      </p:sp>
      <p:sp>
        <p:nvSpPr>
          <p:cNvPr id="3" name="Subtitle 2"/>
          <p:cNvSpPr>
            <a:spLocks noGrp="1"/>
          </p:cNvSpPr>
          <p:nvPr>
            <p:ph type="subTitle" idx="1"/>
          </p:nvPr>
        </p:nvSpPr>
        <p:spPr>
          <a:xfrm>
            <a:off x="338328" y="3364992"/>
            <a:ext cx="9372600" cy="2980944"/>
          </a:xfrm>
        </p:spPr>
        <p:txBody>
          <a:bodyPr anchor="ctr">
            <a:normAutofit/>
          </a:bodyPr>
          <a:lstStyle>
            <a:lvl1pPr marL="0" indent="0" algn="ctr">
              <a:buNone/>
              <a:defRPr sz="3100" b="1">
                <a:solidFill>
                  <a:schemeClr val="tx1"/>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US" dirty="0"/>
              <a:t>Click to edit Master subtitle style</a:t>
            </a:r>
          </a:p>
        </p:txBody>
      </p:sp>
      <p:sp>
        <p:nvSpPr>
          <p:cNvPr id="5" name="Date Placeholder 3"/>
          <p:cNvSpPr>
            <a:spLocks noGrp="1"/>
          </p:cNvSpPr>
          <p:nvPr>
            <p:ph type="dt" sz="half" idx="10"/>
          </p:nvPr>
        </p:nvSpPr>
        <p:spPr/>
        <p:txBody>
          <a:bodyPr/>
          <a:lstStyle>
            <a:lvl1pPr>
              <a:defRPr/>
            </a:lvl1pPr>
          </a:lstStyle>
          <a:p>
            <a:pPr>
              <a:defRPr/>
            </a:pPr>
            <a:fld id="{02E20780-A4F3-462E-B591-0E55A7DAF36A}"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2DD09FE3-1B89-4087-82FD-06F2A1F1A33F}" type="slidenum">
              <a:rPr lang="en-US" altLang="en-US"/>
              <a:pPr/>
              <a:t>‹#›</a:t>
            </a:fld>
            <a:endParaRPr lang="en-US" altLang="en-US"/>
          </a:p>
        </p:txBody>
      </p:sp>
    </p:spTree>
    <p:extLst>
      <p:ext uri="{BB962C8B-B14F-4D97-AF65-F5344CB8AC3E}">
        <p14:creationId xmlns:p14="http://schemas.microsoft.com/office/powerpoint/2010/main" val="39118828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8"/>
          <p:cNvSpPr>
            <a:spLocks noChangeShapeType="1"/>
          </p:cNvSpPr>
          <p:nvPr userDrawn="1"/>
        </p:nvSpPr>
        <p:spPr bwMode="auto">
          <a:xfrm>
            <a:off x="331788" y="2289175"/>
            <a:ext cx="9372600" cy="0"/>
          </a:xfrm>
          <a:prstGeom prst="line">
            <a:avLst/>
          </a:prstGeom>
          <a:noFill/>
          <a:ln w="19050">
            <a:solidFill>
              <a:schemeClr val="tx1"/>
            </a:solidFill>
            <a:round/>
            <a:headEnd/>
            <a:tailEnd/>
          </a:ln>
          <a:effectLst/>
        </p:spPr>
        <p:txBody>
          <a:bodyPr wrap="none" lIns="101882" tIns="50941" rIns="101882" bIns="50941" anchor="ctr"/>
          <a:lstStyle/>
          <a:p>
            <a:pPr defTabSz="1018824" fontAlgn="auto">
              <a:spcBef>
                <a:spcPts val="0"/>
              </a:spcBef>
              <a:spcAft>
                <a:spcPts val="0"/>
              </a:spcAft>
              <a:defRPr/>
            </a:pP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marL="1971675" indent="-252413" algn="l" rtl="0" eaLnBrk="1" fontAlgn="base" hangingPunct="1">
              <a:lnSpc>
                <a:spcPct val="85000"/>
              </a:lnSpc>
              <a:spcBef>
                <a:spcPct val="15000"/>
              </a:spcBef>
              <a:spcAft>
                <a:spcPct val="0"/>
              </a:spcAft>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05CBC190-61AC-4731-B9D8-41687DC5EAE3}"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522A4D19-D0EC-42B7-AEC6-B5641CB30C23}" type="slidenum">
              <a:rPr lang="en-US" altLang="en-US"/>
              <a:pPr/>
              <a:t>‹#›</a:t>
            </a:fld>
            <a:endParaRPr lang="en-US" altLang="en-US"/>
          </a:p>
        </p:txBody>
      </p:sp>
    </p:spTree>
    <p:extLst>
      <p:ext uri="{BB962C8B-B14F-4D97-AF65-F5344CB8AC3E}">
        <p14:creationId xmlns:p14="http://schemas.microsoft.com/office/powerpoint/2010/main" val="3455818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7"/>
            <a:ext cx="8549640" cy="1543685"/>
          </a:xfrm>
        </p:spPr>
        <p:txBody>
          <a:bodyPr anchor="t"/>
          <a:lstStyle>
            <a:lvl1pPr algn="l">
              <a:defRPr sz="4500" b="1" cap="all"/>
            </a:lvl1pPr>
          </a:lstStyle>
          <a:p>
            <a:r>
              <a:rPr lang="en-US"/>
              <a:t>Click to edit Master title style</a:t>
            </a:r>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9180DDB-FE75-48B1-8BCC-7A7514D106D2}"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79CDCD6F-A4C4-45B5-B7C2-0D2279F7FEFE}" type="slidenum">
              <a:rPr lang="en-US" altLang="en-US"/>
              <a:pPr/>
              <a:t>‹#›</a:t>
            </a:fld>
            <a:endParaRPr lang="en-US" altLang="en-US"/>
          </a:p>
        </p:txBody>
      </p:sp>
    </p:spTree>
    <p:extLst>
      <p:ext uri="{BB962C8B-B14F-4D97-AF65-F5344CB8AC3E}">
        <p14:creationId xmlns:p14="http://schemas.microsoft.com/office/powerpoint/2010/main" val="304960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8"/>
          <p:cNvSpPr>
            <a:spLocks noChangeShapeType="1"/>
          </p:cNvSpPr>
          <p:nvPr userDrawn="1"/>
        </p:nvSpPr>
        <p:spPr bwMode="auto">
          <a:xfrm>
            <a:off x="331788" y="2289175"/>
            <a:ext cx="9372600" cy="0"/>
          </a:xfrm>
          <a:prstGeom prst="line">
            <a:avLst/>
          </a:prstGeom>
          <a:noFill/>
          <a:ln w="19050">
            <a:solidFill>
              <a:schemeClr val="tx1"/>
            </a:solidFill>
            <a:round/>
            <a:headEnd/>
            <a:tailEnd/>
          </a:ln>
          <a:effectLst/>
        </p:spPr>
        <p:txBody>
          <a:bodyPr wrap="none" lIns="101882" tIns="50941" rIns="101882" bIns="50941" anchor="ctr"/>
          <a:lstStyle/>
          <a:p>
            <a:pPr defTabSz="1018824" fontAlgn="auto">
              <a:spcBef>
                <a:spcPts val="0"/>
              </a:spcBef>
              <a:spcAft>
                <a:spcPts val="0"/>
              </a:spcAft>
              <a:defRPr/>
            </a:pP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marL="1971675" indent="-252413" algn="l" rtl="0" eaLnBrk="1" fontAlgn="base" hangingPunct="1">
              <a:lnSpc>
                <a:spcPct val="85000"/>
              </a:lnSpc>
              <a:spcBef>
                <a:spcPct val="15000"/>
              </a:spcBef>
              <a:spcAft>
                <a:spcPct val="0"/>
              </a:spcAft>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0529E21-2C70-471B-A74C-9ABCA52835E3}"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4AB29CE8-3773-4C65-946F-6260480073F1}" type="slidenum">
              <a:rPr lang="en-US" altLang="en-US"/>
              <a:pPr/>
              <a:t>‹#›</a:t>
            </a:fld>
            <a:endParaRPr lang="en-US" altLang="en-US"/>
          </a:p>
        </p:txBody>
      </p:sp>
    </p:spTree>
    <p:extLst>
      <p:ext uri="{BB962C8B-B14F-4D97-AF65-F5344CB8AC3E}">
        <p14:creationId xmlns:p14="http://schemas.microsoft.com/office/powerpoint/2010/main" val="33668924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13020"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454B678D-D08E-4A4F-AD88-079876BF4547}"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5B7C052D-0E6A-4B3F-95CD-3F22FAF0238E}" type="slidenum">
              <a:rPr lang="en-US" altLang="en-US"/>
              <a:pPr/>
              <a:t>‹#›</a:t>
            </a:fld>
            <a:endParaRPr lang="en-US" altLang="en-US"/>
          </a:p>
        </p:txBody>
      </p:sp>
    </p:spTree>
    <p:extLst>
      <p:ext uri="{BB962C8B-B14F-4D97-AF65-F5344CB8AC3E}">
        <p14:creationId xmlns:p14="http://schemas.microsoft.com/office/powerpoint/2010/main" val="3268291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359152"/>
            <a:ext cx="4444207"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dirty="0"/>
              <a:t>Click to edit Master text styles</a:t>
            </a:r>
          </a:p>
        </p:txBody>
      </p:sp>
      <p:sp>
        <p:nvSpPr>
          <p:cNvPr id="4" name="Content Placeholder 3"/>
          <p:cNvSpPr>
            <a:spLocks noGrp="1"/>
          </p:cNvSpPr>
          <p:nvPr>
            <p:ph sz="half" idx="2"/>
          </p:nvPr>
        </p:nvSpPr>
        <p:spPr>
          <a:xfrm>
            <a:off x="502920" y="3127248"/>
            <a:ext cx="4444207"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09528" y="2359152"/>
            <a:ext cx="4445953"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dirty="0"/>
              <a:t>Click to edit Master text styles</a:t>
            </a:r>
          </a:p>
        </p:txBody>
      </p:sp>
      <p:sp>
        <p:nvSpPr>
          <p:cNvPr id="6" name="Content Placeholder 5"/>
          <p:cNvSpPr>
            <a:spLocks noGrp="1"/>
          </p:cNvSpPr>
          <p:nvPr>
            <p:ph sz="quarter" idx="4"/>
          </p:nvPr>
        </p:nvSpPr>
        <p:spPr>
          <a:xfrm>
            <a:off x="5109528" y="3127248"/>
            <a:ext cx="4445953"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lvl1pPr>
              <a:defRPr/>
            </a:lvl1pPr>
          </a:lstStyle>
          <a:p>
            <a:pPr>
              <a:defRPr/>
            </a:pPr>
            <a:fld id="{85239C60-7397-4A27-A289-7061BB01D2E0}" type="datetime1">
              <a:rPr lang="en-US"/>
              <a:pPr>
                <a:defRPr/>
              </a:pPr>
              <a:t>10/2/2018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r>
              <a:rPr lang="en-US" altLang="en-US"/>
              <a:t>Page </a:t>
            </a:r>
            <a:fld id="{07A5FF82-7534-4E82-8A46-C089884227F9}" type="slidenum">
              <a:rPr lang="en-US" altLang="en-US"/>
              <a:pPr/>
              <a:t>‹#›</a:t>
            </a:fld>
            <a:endParaRPr lang="en-US" altLang="en-US"/>
          </a:p>
        </p:txBody>
      </p:sp>
    </p:spTree>
    <p:extLst>
      <p:ext uri="{BB962C8B-B14F-4D97-AF65-F5344CB8AC3E}">
        <p14:creationId xmlns:p14="http://schemas.microsoft.com/office/powerpoint/2010/main" val="10101175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446AFAB-67CC-4068-A652-63D41624422A}" type="datetime1">
              <a:rPr lang="en-US"/>
              <a:pPr>
                <a:defRPr/>
              </a:pPr>
              <a:t>10/2/2018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r>
              <a:rPr lang="en-US" altLang="en-US"/>
              <a:t>Page </a:t>
            </a:r>
            <a:fld id="{2FBCDD3E-76E7-4A72-BF9A-B2BB53A78135}" type="slidenum">
              <a:rPr lang="en-US" altLang="en-US"/>
              <a:pPr/>
              <a:t>‹#›</a:t>
            </a:fld>
            <a:endParaRPr lang="en-US" altLang="en-US"/>
          </a:p>
        </p:txBody>
      </p:sp>
    </p:spTree>
    <p:extLst>
      <p:ext uri="{BB962C8B-B14F-4D97-AF65-F5344CB8AC3E}">
        <p14:creationId xmlns:p14="http://schemas.microsoft.com/office/powerpoint/2010/main" val="14262965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Date Placeholder 3"/>
          <p:cNvSpPr txBox="1">
            <a:spLocks/>
          </p:cNvSpPr>
          <p:nvPr userDrawn="1"/>
        </p:nvSpPr>
        <p:spPr>
          <a:xfrm>
            <a:off x="338138" y="7259638"/>
            <a:ext cx="2057400" cy="347662"/>
          </a:xfrm>
          <a:prstGeom prst="rect">
            <a:avLst/>
          </a:prstGeom>
        </p:spPr>
        <p:txBody>
          <a:bodyPr lIns="101882" tIns="50941" rIns="101882" bIns="50941" anchor="ctr"/>
          <a:lstStyle/>
          <a:p>
            <a:pPr defTabSz="1018824" fontAlgn="auto">
              <a:spcBef>
                <a:spcPts val="0"/>
              </a:spcBef>
              <a:spcAft>
                <a:spcPts val="0"/>
              </a:spcAft>
              <a:defRPr/>
            </a:pPr>
            <a:fld id="{B6CAB80B-39B1-40A9-9D70-E337B97384B5}" type="datetimeFigureOut">
              <a:rPr lang="en-US" sz="1600"/>
              <a:pPr defTabSz="1018824" fontAlgn="auto">
                <a:spcBef>
                  <a:spcPts val="0"/>
                </a:spcBef>
                <a:spcAft>
                  <a:spcPts val="0"/>
                </a:spcAft>
                <a:defRPr/>
              </a:pPr>
              <a:t>10/2/2018</a:t>
            </a:fld>
            <a:endParaRPr lang="en-US" sz="1600" dirty="0"/>
          </a:p>
        </p:txBody>
      </p:sp>
      <p:sp>
        <p:nvSpPr>
          <p:cNvPr id="7" name="Slide Number Placeholder 5"/>
          <p:cNvSpPr txBox="1">
            <a:spLocks/>
          </p:cNvSpPr>
          <p:nvPr userDrawn="1"/>
        </p:nvSpPr>
        <p:spPr>
          <a:xfrm>
            <a:off x="7361238" y="7259638"/>
            <a:ext cx="2346325" cy="357187"/>
          </a:xfrm>
          <a:prstGeom prst="rect">
            <a:avLst/>
          </a:prstGeom>
        </p:spPr>
        <p:txBody>
          <a:bodyPr lIns="101882" tIns="50941" rIns="101882" bIns="50941" anchor="ctr"/>
          <a:lstStyle/>
          <a:p>
            <a:pPr algn="r" defTabSz="1018824" fontAlgn="auto">
              <a:spcBef>
                <a:spcPts val="0"/>
              </a:spcBef>
              <a:spcAft>
                <a:spcPts val="0"/>
              </a:spcAft>
              <a:defRPr/>
            </a:pPr>
            <a:endParaRPr lang="en-US" sz="1600" dirty="0"/>
          </a:p>
        </p:txBody>
      </p:sp>
      <p:sp>
        <p:nvSpPr>
          <p:cNvPr id="8" name="Line 38"/>
          <p:cNvSpPr>
            <a:spLocks noChangeShapeType="1"/>
          </p:cNvSpPr>
          <p:nvPr userDrawn="1"/>
        </p:nvSpPr>
        <p:spPr bwMode="auto">
          <a:xfrm>
            <a:off x="331788" y="2289175"/>
            <a:ext cx="9372600" cy="0"/>
          </a:xfrm>
          <a:prstGeom prst="line">
            <a:avLst/>
          </a:prstGeom>
          <a:noFill/>
          <a:ln w="19050">
            <a:solidFill>
              <a:schemeClr val="tx1"/>
            </a:solidFill>
            <a:round/>
            <a:headEnd/>
            <a:tailEnd/>
          </a:ln>
          <a:effectLst/>
        </p:spPr>
        <p:txBody>
          <a:bodyPr wrap="none" lIns="101882" tIns="50941" rIns="101882" bIns="50941" anchor="ctr"/>
          <a:lstStyle/>
          <a:p>
            <a:pPr defTabSz="1018824" fontAlgn="auto">
              <a:spcBef>
                <a:spcPts val="0"/>
              </a:spcBef>
              <a:spcAft>
                <a:spcPts val="0"/>
              </a:spcAft>
              <a:defRPr/>
            </a:pPr>
            <a:endParaRPr lang="en-US" dirty="0"/>
          </a:p>
        </p:txBody>
      </p:sp>
      <p:sp>
        <p:nvSpPr>
          <p:cNvPr id="5" name="Title 1"/>
          <p:cNvSpPr>
            <a:spLocks noGrp="1"/>
          </p:cNvSpPr>
          <p:nvPr>
            <p:ph type="title"/>
          </p:nvPr>
        </p:nvSpPr>
        <p:spPr>
          <a:xfrm>
            <a:off x="329184" y="1124712"/>
            <a:ext cx="9372600" cy="1033272"/>
          </a:xfrm>
        </p:spPr>
        <p:txBody>
          <a:bodyPr/>
          <a:lstStyle/>
          <a:p>
            <a:r>
              <a:rPr lang="en-US"/>
              <a:t>Click to edit Master title style</a:t>
            </a:r>
          </a:p>
        </p:txBody>
      </p:sp>
      <p:sp>
        <p:nvSpPr>
          <p:cNvPr id="6" name="Content Placeholder 2"/>
          <p:cNvSpPr>
            <a:spLocks noGrp="1"/>
          </p:cNvSpPr>
          <p:nvPr>
            <p:ph idx="1"/>
          </p:nvPr>
        </p:nvSpPr>
        <p:spPr>
          <a:xfrm>
            <a:off x="329184" y="2377440"/>
            <a:ext cx="9372600" cy="4791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1"/>
          <p:cNvSpPr>
            <a:spLocks noGrp="1"/>
          </p:cNvSpPr>
          <p:nvPr>
            <p:ph type="dt" sz="half" idx="10"/>
          </p:nvPr>
        </p:nvSpPr>
        <p:spPr/>
        <p:txBody>
          <a:bodyPr/>
          <a:lstStyle>
            <a:lvl1pPr>
              <a:defRPr/>
            </a:lvl1pPr>
          </a:lstStyle>
          <a:p>
            <a:pPr>
              <a:defRPr/>
            </a:pPr>
            <a:fld id="{19E2D6E6-E9D0-41F3-B6F4-DF07789B752B}" type="datetime1">
              <a:rPr lang="en-US"/>
              <a:pPr>
                <a:defRPr/>
              </a:pPr>
              <a:t>10/2/2018</a:t>
            </a:fld>
            <a:endParaRPr lang="en-US" dirty="0"/>
          </a:p>
        </p:txBody>
      </p:sp>
      <p:sp>
        <p:nvSpPr>
          <p:cNvPr id="10" name="Footer Placeholder 2"/>
          <p:cNvSpPr>
            <a:spLocks noGrp="1"/>
          </p:cNvSpPr>
          <p:nvPr>
            <p:ph type="ftr" sz="quarter" idx="11"/>
          </p:nvPr>
        </p:nvSpPr>
        <p:spPr/>
        <p:txBody>
          <a:bodyPr/>
          <a:lstStyle>
            <a:lvl1pPr>
              <a:defRPr/>
            </a:lvl1pPr>
          </a:lstStyle>
          <a:p>
            <a:pPr>
              <a:defRPr/>
            </a:pPr>
            <a:endParaRPr lang="en-US"/>
          </a:p>
        </p:txBody>
      </p:sp>
      <p:sp>
        <p:nvSpPr>
          <p:cNvPr id="11" name="Slide Number Placeholder 3"/>
          <p:cNvSpPr>
            <a:spLocks noGrp="1"/>
          </p:cNvSpPr>
          <p:nvPr>
            <p:ph type="sldNum" sz="quarter" idx="12"/>
          </p:nvPr>
        </p:nvSpPr>
        <p:spPr/>
        <p:txBody>
          <a:bodyPr/>
          <a:lstStyle>
            <a:lvl1pPr>
              <a:defRPr/>
            </a:lvl1pPr>
          </a:lstStyle>
          <a:p>
            <a:r>
              <a:rPr lang="en-US" altLang="en-US"/>
              <a:t>Page </a:t>
            </a:r>
            <a:fld id="{D846D4FE-57AD-422C-98EB-9D3C3825C94C}" type="slidenum">
              <a:rPr lang="en-US" altLang="en-US"/>
              <a:pPr/>
              <a:t>‹#›</a:t>
            </a:fld>
            <a:endParaRPr lang="en-US" altLang="en-US"/>
          </a:p>
        </p:txBody>
      </p:sp>
    </p:spTree>
    <p:extLst>
      <p:ext uri="{BB962C8B-B14F-4D97-AF65-F5344CB8AC3E}">
        <p14:creationId xmlns:p14="http://schemas.microsoft.com/office/powerpoint/2010/main" val="38462950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1298448"/>
            <a:ext cx="3309144" cy="1316990"/>
          </a:xfrm>
        </p:spPr>
        <p:txBody>
          <a:bodyPr anchor="b"/>
          <a:lstStyle>
            <a:lvl1pPr algn="l">
              <a:defRPr sz="2200" b="1"/>
            </a:lvl1pPr>
          </a:lstStyle>
          <a:p>
            <a:r>
              <a:rPr lang="en-US" dirty="0"/>
              <a:t>Click to edit Master title style</a:t>
            </a:r>
          </a:p>
        </p:txBody>
      </p:sp>
      <p:sp>
        <p:nvSpPr>
          <p:cNvPr id="3" name="Content Placeholder 2"/>
          <p:cNvSpPr>
            <a:spLocks noGrp="1"/>
          </p:cNvSpPr>
          <p:nvPr>
            <p:ph idx="1"/>
          </p:nvPr>
        </p:nvSpPr>
        <p:spPr>
          <a:xfrm>
            <a:off x="3932555" y="1298448"/>
            <a:ext cx="5622925" cy="5669280"/>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02921" y="2670048"/>
            <a:ext cx="3309144" cy="4279392"/>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dirty="0"/>
              <a:t>Click to edit Master text styles</a:t>
            </a:r>
          </a:p>
        </p:txBody>
      </p:sp>
      <p:sp>
        <p:nvSpPr>
          <p:cNvPr id="5" name="Date Placeholder 3"/>
          <p:cNvSpPr>
            <a:spLocks noGrp="1"/>
          </p:cNvSpPr>
          <p:nvPr>
            <p:ph type="dt" sz="half" idx="10"/>
          </p:nvPr>
        </p:nvSpPr>
        <p:spPr/>
        <p:txBody>
          <a:bodyPr/>
          <a:lstStyle>
            <a:lvl1pPr>
              <a:defRPr/>
            </a:lvl1pPr>
          </a:lstStyle>
          <a:p>
            <a:pPr>
              <a:defRPr/>
            </a:pPr>
            <a:fld id="{5294DF74-6EA1-4F20-B63F-C414D598A715}"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353012EE-5C12-4F5D-95BD-A50D3CD235DA}" type="slidenum">
              <a:rPr lang="en-US" altLang="en-US"/>
              <a:pPr/>
              <a:t>‹#›</a:t>
            </a:fld>
            <a:endParaRPr lang="en-US" altLang="en-US"/>
          </a:p>
        </p:txBody>
      </p:sp>
    </p:spTree>
    <p:extLst>
      <p:ext uri="{BB962C8B-B14F-4D97-AF65-F5344CB8AC3E}">
        <p14:creationId xmlns:p14="http://schemas.microsoft.com/office/powerpoint/2010/main" val="33969866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1143000"/>
            <a:ext cx="6035040" cy="4215384"/>
          </a:xfrm>
        </p:spPr>
        <p:txBody>
          <a:bodyPr rtlCol="0">
            <a:normAutofit/>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pPr lvl="0"/>
            <a:endParaRPr lang="en-US" noProof="0" dirty="0"/>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657F243-B750-4C2E-8CE6-1D93EEA17A3F}"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12290E58-C322-49C5-9E65-B1A144C6F690}" type="slidenum">
              <a:rPr lang="en-US" altLang="en-US"/>
              <a:pPr/>
              <a:t>‹#›</a:t>
            </a:fld>
            <a:endParaRPr lang="en-US" altLang="en-US"/>
          </a:p>
        </p:txBody>
      </p:sp>
    </p:spTree>
    <p:extLst>
      <p:ext uri="{BB962C8B-B14F-4D97-AF65-F5344CB8AC3E}">
        <p14:creationId xmlns:p14="http://schemas.microsoft.com/office/powerpoint/2010/main" val="25279071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2C8EE86-81AA-4042-8C26-4CCF4CE7A7F5}"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D4866C13-A64B-4851-9E55-8C49B1BBA33E}" type="slidenum">
              <a:rPr lang="en-US" altLang="en-US"/>
              <a:pPr/>
              <a:t>‹#›</a:t>
            </a:fld>
            <a:endParaRPr lang="en-US" altLang="en-US"/>
          </a:p>
        </p:txBody>
      </p:sp>
    </p:spTree>
    <p:extLst>
      <p:ext uri="{BB962C8B-B14F-4D97-AF65-F5344CB8AC3E}">
        <p14:creationId xmlns:p14="http://schemas.microsoft.com/office/powerpoint/2010/main" val="5575727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216152"/>
            <a:ext cx="2263140" cy="57241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2920" y="1216152"/>
            <a:ext cx="6621780" cy="57058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02164FB-8A90-436C-8107-3C9E23AEAA6C}"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CCB5AF56-33E1-4942-9E23-2B7FE3973A7D}" type="slidenum">
              <a:rPr lang="en-US" altLang="en-US"/>
              <a:pPr/>
              <a:t>‹#›</a:t>
            </a:fld>
            <a:endParaRPr lang="en-US" altLang="en-US"/>
          </a:p>
        </p:txBody>
      </p:sp>
    </p:spTree>
    <p:extLst>
      <p:ext uri="{BB962C8B-B14F-4D97-AF65-F5344CB8AC3E}">
        <p14:creationId xmlns:p14="http://schemas.microsoft.com/office/powerpoint/2010/main" val="4157328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a:xfrm>
            <a:off x="301752" y="2359152"/>
            <a:ext cx="9171432" cy="2881041"/>
          </a:xfrm>
          <a:noFill/>
          <a:ln w="9525">
            <a:noFill/>
            <a:miter lim="800000"/>
            <a:headEnd/>
            <a:tailEnd/>
          </a:ln>
          <a:effectLst/>
        </p:spPr>
        <p:txBody>
          <a:bodyPr lIns="101838" tIns="50919" rIns="101838" bIns="50919" numCol="6">
            <a:spAutoFit/>
          </a:bodyPr>
          <a:lstStyle>
            <a:lvl1pPr algn="l" defTabSz="1019056" rtl="0" fontAlgn="base">
              <a:lnSpc>
                <a:spcPts val="800"/>
              </a:lnSpc>
              <a:spcAft>
                <a:spcPct val="0"/>
              </a:spcAft>
              <a:buNone/>
              <a:defRPr lang="en-US" sz="900" b="1" kern="1200" smtClean="0">
                <a:solidFill>
                  <a:schemeClr val="tx1"/>
                </a:solidFill>
                <a:latin typeface="Arial" pitchFamily="34" charset="0"/>
                <a:ea typeface="+mn-ea"/>
                <a:cs typeface="Arial" pitchFamily="34" charset="0"/>
              </a:defRPr>
            </a:lvl1pPr>
            <a:lvl2pPr algn="l" defTabSz="1019056"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2pPr>
            <a:lvl3pPr algn="l" defTabSz="1019056"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3pPr>
            <a:lvl4pPr algn="l" defTabSz="1019056"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4pPr>
            <a:lvl5pPr algn="l" defTabSz="1019056" rtl="0" fontAlgn="base">
              <a:lnSpc>
                <a:spcPts val="800"/>
              </a:lnSpc>
              <a:spcAft>
                <a:spcPct val="0"/>
              </a:spcAft>
              <a:buNone/>
              <a:defRPr lang="en-US" sz="900" b="0" kern="1200" dirty="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p:txBody>
          <a:bodyPr/>
          <a:lstStyle>
            <a:lvl1pPr>
              <a:defRPr smtClean="0">
                <a:latin typeface="Arial" pitchFamily="34" charset="0"/>
                <a:cs typeface="Arial" pitchFamily="34" charset="0"/>
              </a:defRPr>
            </a:lvl1pPr>
          </a:lstStyle>
          <a:p>
            <a:pPr>
              <a:defRPr/>
            </a:pPr>
            <a:fld id="{B8AC1596-4A40-475A-97E4-53A735A41502}" type="datetime1">
              <a:rPr lang="en-US"/>
              <a:pPr>
                <a:defRPr/>
              </a:pPr>
              <a:t>10/2/2018</a:t>
            </a:fld>
            <a:endParaRPr lang="en-US" dirty="0"/>
          </a:p>
        </p:txBody>
      </p:sp>
      <p:sp>
        <p:nvSpPr>
          <p:cNvPr id="5" name="Rectangle 6"/>
          <p:cNvSpPr>
            <a:spLocks noGrp="1" noChangeArrowheads="1"/>
          </p:cNvSpPr>
          <p:nvPr>
            <p:ph type="ftr" sz="quarter" idx="11"/>
          </p:nvPr>
        </p:nvSpPr>
        <p:spPr/>
        <p:txBody>
          <a:bodyPr/>
          <a:lstStyle>
            <a:lvl1pPr>
              <a:defRPr dirty="0">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r>
              <a:rPr lang="en-US" altLang="en-US"/>
              <a:t>Page </a:t>
            </a:r>
            <a:fld id="{70191B73-5DA4-4ACF-BFE2-9016B3179DBD}" type="slidenum">
              <a:rPr lang="en-US" altLang="en-US"/>
              <a:pPr/>
              <a:t>‹#›</a:t>
            </a:fld>
            <a:endParaRPr lang="en-US" altLang="en-US"/>
          </a:p>
        </p:txBody>
      </p:sp>
    </p:spTree>
    <p:extLst>
      <p:ext uri="{BB962C8B-B14F-4D97-AF65-F5344CB8AC3E}">
        <p14:creationId xmlns:p14="http://schemas.microsoft.com/office/powerpoint/2010/main" val="33982636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PS">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anchor="t">
            <a:noAutofit/>
          </a:bodyPr>
          <a:lstStyle>
            <a:lvl1pPr>
              <a:defRPr>
                <a:latin typeface="Arial" pitchFamily="34" charset="0"/>
                <a:cs typeface="Arial" pitchFamily="34" charset="0"/>
              </a:defRPr>
            </a:lvl1pPr>
          </a:lstStyle>
          <a:p>
            <a:r>
              <a:rPr lang="en-US" dirty="0"/>
              <a:t>Click to edit Master title style</a:t>
            </a:r>
          </a:p>
        </p:txBody>
      </p:sp>
      <p:sp>
        <p:nvSpPr>
          <p:cNvPr id="7" name="Content Placeholder 2"/>
          <p:cNvSpPr>
            <a:spLocks noGrp="1"/>
          </p:cNvSpPr>
          <p:nvPr>
            <p:ph idx="1"/>
          </p:nvPr>
        </p:nvSpPr>
        <p:spPr>
          <a:xfrm>
            <a:off x="301752" y="2359152"/>
            <a:ext cx="9171432" cy="2880360"/>
          </a:xfrm>
          <a:noFill/>
          <a:ln w="9525">
            <a:noFill/>
            <a:miter lim="800000"/>
            <a:headEnd/>
            <a:tailEnd/>
          </a:ln>
          <a:effectLst/>
        </p:spPr>
        <p:txBody>
          <a:bodyPr lIns="101838" tIns="50919" rIns="101838" bIns="50919" numCol="6">
            <a:spAutoFit/>
          </a:bodyPr>
          <a:lstStyle>
            <a:lvl1pPr algn="l" defTabSz="1019056" rtl="0" eaLnBrk="1" fontAlgn="base" hangingPunct="1">
              <a:lnSpc>
                <a:spcPts val="800"/>
              </a:lnSpc>
              <a:spcBef>
                <a:spcPct val="25000"/>
              </a:spcBef>
              <a:spcAft>
                <a:spcPct val="0"/>
              </a:spcAft>
              <a:buNone/>
              <a:defRPr lang="en-US" sz="900" b="1" kern="1200" dirty="0" smtClean="0">
                <a:solidFill>
                  <a:schemeClr val="tx1"/>
                </a:solidFill>
                <a:latin typeface="Arial" pitchFamily="34" charset="0"/>
                <a:ea typeface="+mn-ea"/>
                <a:cs typeface="Arial" pitchFamily="34" charset="0"/>
              </a:defRPr>
            </a:lvl1pPr>
            <a:lvl2pPr algn="l" defTabSz="1019056" rtl="0" eaLnBrk="1" fontAlgn="base" hangingPunct="1">
              <a:lnSpc>
                <a:spcPts val="800"/>
              </a:lnSpc>
              <a:spcBef>
                <a:spcPct val="25000"/>
              </a:spcBef>
              <a:spcAft>
                <a:spcPct val="0"/>
              </a:spcAft>
              <a:buNone/>
              <a:defRPr lang="en-US" sz="900" b="0" kern="1200" dirty="0" smtClean="0">
                <a:solidFill>
                  <a:schemeClr val="tx1"/>
                </a:solidFill>
                <a:latin typeface="Arial" pitchFamily="34" charset="0"/>
                <a:ea typeface="+mn-ea"/>
                <a:cs typeface="Arial" pitchFamily="34" charset="0"/>
              </a:defRPr>
            </a:lvl2pPr>
            <a:lvl3pPr marL="1207008" algn="l" defTabSz="1019056" rtl="0" eaLnBrk="1" fontAlgn="base" hangingPunct="1">
              <a:lnSpc>
                <a:spcPts val="800"/>
              </a:lnSpc>
              <a:spcBef>
                <a:spcPct val="25000"/>
              </a:spcBef>
              <a:spcAft>
                <a:spcPct val="0"/>
              </a:spcAft>
              <a:buNone/>
              <a:defRPr lang="en-US" sz="900" b="0" kern="1200" dirty="0" smtClean="0">
                <a:solidFill>
                  <a:schemeClr val="tx1"/>
                </a:solidFill>
                <a:latin typeface="Arial" pitchFamily="34" charset="0"/>
                <a:ea typeface="+mn-ea"/>
                <a:cs typeface="Arial" pitchFamily="34" charset="0"/>
              </a:defRPr>
            </a:lvl3pPr>
            <a:lvl4pPr marL="1591056" algn="l" defTabSz="1019056" rtl="0" eaLnBrk="1" fontAlgn="base" hangingPunct="1">
              <a:lnSpc>
                <a:spcPts val="800"/>
              </a:lnSpc>
              <a:spcBef>
                <a:spcPts val="162"/>
              </a:spcBef>
              <a:spcAft>
                <a:spcPct val="0"/>
              </a:spcAft>
              <a:buNone/>
              <a:defRPr lang="en-US" sz="900" b="0" kern="1200" dirty="0" smtClean="0">
                <a:solidFill>
                  <a:schemeClr val="tx1"/>
                </a:solidFill>
                <a:latin typeface="Arial" pitchFamily="34" charset="0"/>
                <a:ea typeface="+mn-ea"/>
                <a:cs typeface="Arial" pitchFamily="34" charset="0"/>
              </a:defRPr>
            </a:lvl4pPr>
            <a:lvl5pPr marL="1975104" algn="l" defTabSz="1019056" rtl="0" eaLnBrk="1" fontAlgn="base" hangingPunct="1">
              <a:lnSpc>
                <a:spcPts val="800"/>
              </a:lnSpc>
              <a:spcBef>
                <a:spcPts val="162"/>
              </a:spcBef>
              <a:spcAft>
                <a:spcPct val="0"/>
              </a:spcAft>
              <a:buNone/>
              <a:defRPr lang="en-US" sz="900" b="0" kern="1200" dirty="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p:txBody>
          <a:bodyPr/>
          <a:lstStyle>
            <a:lvl1pPr>
              <a:defRPr smtClean="0">
                <a:latin typeface="Arial" pitchFamily="34" charset="0"/>
                <a:cs typeface="Arial" pitchFamily="34" charset="0"/>
              </a:defRPr>
            </a:lvl1pPr>
          </a:lstStyle>
          <a:p>
            <a:pPr>
              <a:defRPr/>
            </a:pPr>
            <a:fld id="{92FFE443-CAC6-4F82-8B6A-8315502E7052}" type="datetime1">
              <a:rPr lang="en-US"/>
              <a:pPr>
                <a:defRPr/>
              </a:pPr>
              <a:t>10/2/2018</a:t>
            </a:fld>
            <a:endParaRPr lang="en-US" dirty="0"/>
          </a:p>
        </p:txBody>
      </p:sp>
      <p:sp>
        <p:nvSpPr>
          <p:cNvPr id="5" name="Rectangle 6"/>
          <p:cNvSpPr>
            <a:spLocks noGrp="1" noChangeArrowheads="1"/>
          </p:cNvSpPr>
          <p:nvPr>
            <p:ph type="ftr" sz="quarter" idx="11"/>
          </p:nvPr>
        </p:nvSpPr>
        <p:spPr/>
        <p:txBody>
          <a:bodyPr/>
          <a:lstStyle>
            <a:lvl1pPr>
              <a:defRPr dirty="0">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r>
              <a:rPr lang="en-US" altLang="en-US"/>
              <a:t>Page </a:t>
            </a:r>
            <a:fld id="{194BFB13-9F73-4184-8ED2-59D8D2FD270B}" type="slidenum">
              <a:rPr lang="en-US" altLang="en-US"/>
              <a:pPr/>
              <a:t>‹#›</a:t>
            </a:fld>
            <a:endParaRPr lang="en-US" altLang="en-US"/>
          </a:p>
        </p:txBody>
      </p:sp>
    </p:spTree>
    <p:extLst>
      <p:ext uri="{BB962C8B-B14F-4D97-AF65-F5344CB8AC3E}">
        <p14:creationId xmlns:p14="http://schemas.microsoft.com/office/powerpoint/2010/main" val="350470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7"/>
            <a:ext cx="8549640" cy="1543685"/>
          </a:xfrm>
        </p:spPr>
        <p:txBody>
          <a:bodyPr anchor="t"/>
          <a:lstStyle>
            <a:lvl1pPr algn="l">
              <a:defRPr sz="4500" b="1" cap="all"/>
            </a:lvl1pPr>
          </a:lstStyle>
          <a:p>
            <a:r>
              <a:rPr lang="en-US"/>
              <a:t>Click to edit Master title style</a:t>
            </a:r>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30183B30-96B6-4E71-82AA-94E02D5553FF}"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738337AF-47BE-4449-9097-73B67F9FDC65}" type="slidenum">
              <a:rPr lang="en-US" altLang="en-US"/>
              <a:pPr/>
              <a:t>‹#›</a:t>
            </a:fld>
            <a:endParaRPr lang="en-US" altLang="en-US"/>
          </a:p>
        </p:txBody>
      </p:sp>
    </p:spTree>
    <p:extLst>
      <p:ext uri="{BB962C8B-B14F-4D97-AF65-F5344CB8AC3E}">
        <p14:creationId xmlns:p14="http://schemas.microsoft.com/office/powerpoint/2010/main" val="9694079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3" name="Line 38"/>
          <p:cNvSpPr>
            <a:spLocks noChangeShapeType="1"/>
          </p:cNvSpPr>
          <p:nvPr userDrawn="1"/>
        </p:nvSpPr>
        <p:spPr bwMode="auto">
          <a:xfrm>
            <a:off x="328613" y="2286000"/>
            <a:ext cx="9372600" cy="0"/>
          </a:xfrm>
          <a:prstGeom prst="line">
            <a:avLst/>
          </a:prstGeom>
          <a:noFill/>
          <a:ln w="19050">
            <a:solidFill>
              <a:schemeClr val="tx1"/>
            </a:solidFill>
            <a:round/>
            <a:headEnd/>
            <a:tailEnd/>
          </a:ln>
          <a:effectLst/>
        </p:spPr>
        <p:txBody>
          <a:bodyPr wrap="none" lIns="113517" tIns="56758" rIns="113517" bIns="56758" anchor="ctr"/>
          <a:lstStyle/>
          <a:p>
            <a:pPr defTabSz="1018824" fontAlgn="auto">
              <a:spcBef>
                <a:spcPts val="0"/>
              </a:spcBef>
              <a:spcAft>
                <a:spcPts val="0"/>
              </a:spcAft>
              <a:defRPr/>
            </a:pPr>
            <a:endParaRPr lang="en-US" dirty="0"/>
          </a:p>
        </p:txBody>
      </p:sp>
      <p:sp>
        <p:nvSpPr>
          <p:cNvPr id="7" name="Content Placeholder 6"/>
          <p:cNvSpPr>
            <a:spLocks noGrp="1"/>
          </p:cNvSpPr>
          <p:nvPr>
            <p:ph sz="quarter" idx="13"/>
          </p:nvPr>
        </p:nvSpPr>
        <p:spPr>
          <a:xfrm>
            <a:off x="381000" y="2667000"/>
            <a:ext cx="9304020" cy="1656864"/>
          </a:xfrm>
          <a:noFill/>
          <a:ln w="9525">
            <a:noFill/>
            <a:miter lim="800000"/>
            <a:headEnd/>
            <a:tailEnd/>
          </a:ln>
          <a:effectLst/>
        </p:spPr>
        <p:txBody>
          <a:bodyPr lIns="0" tIns="0" rIns="0" bIns="0">
            <a:spAutoFit/>
          </a:bodyPr>
          <a:lstStyle>
            <a:lvl1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3pPr>
            <a:lvl4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4pPr>
            <a:lvl5pPr algn="l" rtl="0" eaLnBrk="0" fontAlgn="base" hangingPunct="0">
              <a:lnSpc>
                <a:spcPct val="95000"/>
              </a:lnSpc>
              <a:spcBef>
                <a:spcPct val="0"/>
              </a:spcBef>
              <a:spcAft>
                <a:spcPct val="0"/>
              </a:spcAft>
              <a:buNone/>
              <a:defRPr lang="en-US" sz="2200" b="1" kern="1200" dirty="0">
                <a:solidFill>
                  <a:srgbClr val="000000"/>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4"/>
          </p:nvPr>
        </p:nvSpPr>
        <p:spPr/>
        <p:txBody>
          <a:bodyPr/>
          <a:lstStyle>
            <a:lvl1pPr>
              <a:defRPr/>
            </a:lvl1pPr>
          </a:lstStyle>
          <a:p>
            <a:pPr>
              <a:defRPr/>
            </a:pPr>
            <a:fld id="{D7F8A9F0-FA34-4558-94C3-837319C49C02}" type="datetime1">
              <a:rPr lang="en-US"/>
              <a:pPr>
                <a:defRPr/>
              </a:pPr>
              <a:t>10/2/2018</a:t>
            </a:fld>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p>
        </p:txBody>
      </p:sp>
      <p:sp>
        <p:nvSpPr>
          <p:cNvPr id="6" name="Slide Number Placeholder 5"/>
          <p:cNvSpPr>
            <a:spLocks noGrp="1"/>
          </p:cNvSpPr>
          <p:nvPr>
            <p:ph type="sldNum" sz="quarter" idx="16"/>
          </p:nvPr>
        </p:nvSpPr>
        <p:spPr/>
        <p:txBody>
          <a:bodyPr/>
          <a:lstStyle>
            <a:lvl1pPr>
              <a:defRPr/>
            </a:lvl1pPr>
          </a:lstStyle>
          <a:p>
            <a:r>
              <a:rPr lang="en-US" altLang="en-US"/>
              <a:t>Page </a:t>
            </a:r>
            <a:fld id="{3AC6291D-0B4A-4150-8FA7-70B76F3ADD96}" type="slidenum">
              <a:rPr lang="en-US" altLang="en-US"/>
              <a:pPr/>
              <a:t>‹#›</a:t>
            </a:fld>
            <a:endParaRPr lang="en-US" altLang="en-US"/>
          </a:p>
        </p:txBody>
      </p:sp>
    </p:spTree>
    <p:extLst>
      <p:ext uri="{BB962C8B-B14F-4D97-AF65-F5344CB8AC3E}">
        <p14:creationId xmlns:p14="http://schemas.microsoft.com/office/powerpoint/2010/main" val="42194895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7"/>
          <p:cNvCxnSpPr/>
          <p:nvPr userDrawn="1"/>
        </p:nvCxnSpPr>
        <p:spPr>
          <a:xfrm>
            <a:off x="338138" y="3173413"/>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
        <p:nvSpPr>
          <p:cNvPr id="5" name="TextBox 8"/>
          <p:cNvSpPr txBox="1"/>
          <p:nvPr userDrawn="1"/>
        </p:nvSpPr>
        <p:spPr>
          <a:xfrm>
            <a:off x="328613" y="6648450"/>
            <a:ext cx="9372600" cy="520700"/>
          </a:xfrm>
          <a:prstGeom prst="rect">
            <a:avLst/>
          </a:prstGeom>
          <a:noFill/>
        </p:spPr>
        <p:txBody>
          <a:bodyPr lIns="0" tIns="0" rIns="0" bIns="0"/>
          <a:lstStyle/>
          <a:p>
            <a:pPr algn="ctr" defTabSz="1018824" fontAlgn="auto">
              <a:spcBef>
                <a:spcPts val="0"/>
              </a:spcBef>
              <a:spcAft>
                <a:spcPts val="0"/>
              </a:spcAft>
              <a:defRPr/>
            </a:pPr>
            <a:r>
              <a:rPr lang="en-US" sz="1700" b="1" dirty="0">
                <a:solidFill>
                  <a:srgbClr val="000000"/>
                </a:solidFill>
              </a:rPr>
              <a:t>THIS PRELIMINARY WORK OF GAO IS SUBJECT TO REVISION AND SHOULD NOT BE REPRODUCED OR DISTRIBUTED. SOME GRAPHICS MAY BE ENTITLED TO COPYRIGHT. </a:t>
            </a:r>
          </a:p>
        </p:txBody>
      </p:sp>
      <p:cxnSp>
        <p:nvCxnSpPr>
          <p:cNvPr id="6" name="Straight Connector 9"/>
          <p:cNvCxnSpPr/>
          <p:nvPr userDrawn="1"/>
        </p:nvCxnSpPr>
        <p:spPr>
          <a:xfrm>
            <a:off x="328613" y="6565900"/>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338328" y="1188720"/>
            <a:ext cx="9372600" cy="1837944"/>
          </a:xfrm>
        </p:spPr>
        <p:txBody>
          <a:bodyPr>
            <a:normAutofit/>
          </a:bodyPr>
          <a:lstStyle>
            <a:lvl1pPr algn="ctr">
              <a:defRPr sz="4500"/>
            </a:lvl1pPr>
          </a:lstStyle>
          <a:p>
            <a:r>
              <a:rPr lang="en-US" dirty="0"/>
              <a:t>Click to edit Master title style</a:t>
            </a:r>
          </a:p>
        </p:txBody>
      </p:sp>
      <p:sp>
        <p:nvSpPr>
          <p:cNvPr id="3" name="Subtitle 2"/>
          <p:cNvSpPr>
            <a:spLocks noGrp="1"/>
          </p:cNvSpPr>
          <p:nvPr>
            <p:ph type="subTitle" idx="1"/>
          </p:nvPr>
        </p:nvSpPr>
        <p:spPr>
          <a:xfrm>
            <a:off x="338328" y="3364992"/>
            <a:ext cx="9372600" cy="2980944"/>
          </a:xfrm>
        </p:spPr>
        <p:txBody>
          <a:bodyPr anchor="ctr">
            <a:normAutofit/>
          </a:bodyPr>
          <a:lstStyle>
            <a:lvl1pPr marL="0" indent="0" algn="ctr">
              <a:buNone/>
              <a:defRPr sz="3100" b="1">
                <a:solidFill>
                  <a:srgbClr val="000000"/>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US" dirty="0"/>
              <a:t>Click to edit Master subtitle style</a:t>
            </a:r>
          </a:p>
        </p:txBody>
      </p:sp>
      <p:sp>
        <p:nvSpPr>
          <p:cNvPr id="7" name="Date Placeholder 3"/>
          <p:cNvSpPr>
            <a:spLocks noGrp="1"/>
          </p:cNvSpPr>
          <p:nvPr>
            <p:ph type="dt" sz="half" idx="10"/>
          </p:nvPr>
        </p:nvSpPr>
        <p:spPr/>
        <p:txBody>
          <a:bodyPr/>
          <a:lstStyle>
            <a:lvl1pPr>
              <a:defRPr/>
            </a:lvl1pPr>
          </a:lstStyle>
          <a:p>
            <a:pPr>
              <a:defRPr/>
            </a:pPr>
            <a:fld id="{2A6E1D49-2B22-49A5-81AC-6125457314FD}" type="datetime1">
              <a:rPr lang="en-US"/>
              <a:pPr>
                <a:defRPr/>
              </a:pPr>
              <a:t>10/2/2018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r>
              <a:rPr lang="en-US" altLang="en-US"/>
              <a:t>Page </a:t>
            </a:r>
            <a:fld id="{91A48DA4-3601-435F-8763-51A065F444B3}" type="slidenum">
              <a:rPr lang="en-US" altLang="en-US"/>
              <a:pPr/>
              <a:t>‹#›</a:t>
            </a:fld>
            <a:endParaRPr lang="en-US" altLang="en-US"/>
          </a:p>
        </p:txBody>
      </p:sp>
    </p:spTree>
    <p:extLst>
      <p:ext uri="{BB962C8B-B14F-4D97-AF65-F5344CB8AC3E}">
        <p14:creationId xmlns:p14="http://schemas.microsoft.com/office/powerpoint/2010/main" val="18118486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8"/>
          <p:cNvSpPr>
            <a:spLocks noChangeShapeType="1"/>
          </p:cNvSpPr>
          <p:nvPr userDrawn="1"/>
        </p:nvSpPr>
        <p:spPr bwMode="auto">
          <a:xfrm>
            <a:off x="331788" y="2289175"/>
            <a:ext cx="9372600" cy="0"/>
          </a:xfrm>
          <a:prstGeom prst="line">
            <a:avLst/>
          </a:prstGeom>
          <a:noFill/>
          <a:ln w="19050">
            <a:solidFill>
              <a:srgbClr val="000000"/>
            </a:solidFill>
            <a:round/>
            <a:headEnd/>
            <a:tailEnd/>
          </a:ln>
          <a:effectLst/>
        </p:spPr>
        <p:txBody>
          <a:bodyPr wrap="none" lIns="101882" tIns="50941" rIns="101882" bIns="50941" anchor="ctr"/>
          <a:lstStyle/>
          <a:p>
            <a:pPr defTabSz="1018824" fontAlgn="auto">
              <a:spcBef>
                <a:spcPts val="0"/>
              </a:spcBef>
              <a:spcAft>
                <a:spcPts val="0"/>
              </a:spcAft>
              <a:defRPr/>
            </a:pP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marL="1971675" indent="-252413" algn="l" rtl="0" eaLnBrk="1" fontAlgn="base" hangingPunct="1">
              <a:lnSpc>
                <a:spcPct val="85000"/>
              </a:lnSpc>
              <a:spcBef>
                <a:spcPct val="15000"/>
              </a:spcBef>
              <a:spcAft>
                <a:spcPct val="0"/>
              </a:spcAft>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68609F96-970F-44F9-85EA-5F0C4BC9A798}"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5E367A21-4D43-4820-AB16-C926EED82D9C}" type="slidenum">
              <a:rPr lang="en-US" altLang="en-US"/>
              <a:pPr/>
              <a:t>‹#›</a:t>
            </a:fld>
            <a:endParaRPr lang="en-US" altLang="en-US"/>
          </a:p>
        </p:txBody>
      </p:sp>
    </p:spTree>
    <p:extLst>
      <p:ext uri="{BB962C8B-B14F-4D97-AF65-F5344CB8AC3E}">
        <p14:creationId xmlns:p14="http://schemas.microsoft.com/office/powerpoint/2010/main" val="5317815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7"/>
            <a:ext cx="8549640" cy="1543685"/>
          </a:xfrm>
        </p:spPr>
        <p:txBody>
          <a:bodyPr anchor="t"/>
          <a:lstStyle>
            <a:lvl1pPr algn="l">
              <a:defRPr sz="4500" b="1" cap="all"/>
            </a:lvl1pPr>
          </a:lstStyle>
          <a:p>
            <a:r>
              <a:rPr lang="en-US"/>
              <a:t>Click to edit Master title style</a:t>
            </a:r>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3BC79AD-1AA0-42A2-89A9-A187902E042A}"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51700935-554C-452F-8276-8045484E2759}" type="slidenum">
              <a:rPr lang="en-US" altLang="en-US"/>
              <a:pPr/>
              <a:t>‹#›</a:t>
            </a:fld>
            <a:endParaRPr lang="en-US" altLang="en-US"/>
          </a:p>
        </p:txBody>
      </p:sp>
    </p:spTree>
    <p:extLst>
      <p:ext uri="{BB962C8B-B14F-4D97-AF65-F5344CB8AC3E}">
        <p14:creationId xmlns:p14="http://schemas.microsoft.com/office/powerpoint/2010/main" val="16153282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13020"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E3281006-B934-4F68-9795-C54770B6421D}"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C1E13A4D-7221-4879-B6C9-F4DF40AD6CD4}" type="slidenum">
              <a:rPr lang="en-US" altLang="en-US"/>
              <a:pPr/>
              <a:t>‹#›</a:t>
            </a:fld>
            <a:endParaRPr lang="en-US" altLang="en-US"/>
          </a:p>
        </p:txBody>
      </p:sp>
    </p:spTree>
    <p:extLst>
      <p:ext uri="{BB962C8B-B14F-4D97-AF65-F5344CB8AC3E}">
        <p14:creationId xmlns:p14="http://schemas.microsoft.com/office/powerpoint/2010/main" val="11050832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359152"/>
            <a:ext cx="4444207"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dirty="0"/>
              <a:t>Click to edit Master text styles</a:t>
            </a:r>
          </a:p>
        </p:txBody>
      </p:sp>
      <p:sp>
        <p:nvSpPr>
          <p:cNvPr id="4" name="Content Placeholder 3"/>
          <p:cNvSpPr>
            <a:spLocks noGrp="1"/>
          </p:cNvSpPr>
          <p:nvPr>
            <p:ph sz="half" idx="2"/>
          </p:nvPr>
        </p:nvSpPr>
        <p:spPr>
          <a:xfrm>
            <a:off x="502920" y="3127248"/>
            <a:ext cx="4444207"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09528" y="2359152"/>
            <a:ext cx="4445953"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dirty="0"/>
              <a:t>Click to edit Master text styles</a:t>
            </a:r>
          </a:p>
        </p:txBody>
      </p:sp>
      <p:sp>
        <p:nvSpPr>
          <p:cNvPr id="6" name="Content Placeholder 5"/>
          <p:cNvSpPr>
            <a:spLocks noGrp="1"/>
          </p:cNvSpPr>
          <p:nvPr>
            <p:ph sz="quarter" idx="4"/>
          </p:nvPr>
        </p:nvSpPr>
        <p:spPr>
          <a:xfrm>
            <a:off x="5109528" y="3127248"/>
            <a:ext cx="4445953"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lvl1pPr>
              <a:defRPr/>
            </a:lvl1pPr>
          </a:lstStyle>
          <a:p>
            <a:pPr>
              <a:defRPr/>
            </a:pPr>
            <a:fld id="{23092B22-839E-447B-A014-7C7EE1C44C6D}" type="datetime1">
              <a:rPr lang="en-US"/>
              <a:pPr>
                <a:defRPr/>
              </a:pPr>
              <a:t>10/2/2018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r>
              <a:rPr lang="en-US" altLang="en-US"/>
              <a:t>Page </a:t>
            </a:r>
            <a:fld id="{6C1AB542-380D-44B2-B217-3E75C440B7C8}" type="slidenum">
              <a:rPr lang="en-US" altLang="en-US"/>
              <a:pPr/>
              <a:t>‹#›</a:t>
            </a:fld>
            <a:endParaRPr lang="en-US" altLang="en-US"/>
          </a:p>
        </p:txBody>
      </p:sp>
    </p:spTree>
    <p:extLst>
      <p:ext uri="{BB962C8B-B14F-4D97-AF65-F5344CB8AC3E}">
        <p14:creationId xmlns:p14="http://schemas.microsoft.com/office/powerpoint/2010/main" val="28333206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465EA25D-60CA-4FB0-AEB4-B29DF2240DBA}" type="datetime1">
              <a:rPr lang="en-US"/>
              <a:pPr>
                <a:defRPr/>
              </a:pPr>
              <a:t>10/2/2018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r>
              <a:rPr lang="en-US" altLang="en-US"/>
              <a:t>Page </a:t>
            </a:r>
            <a:fld id="{DBDA5B66-EAE0-4C53-8549-FA2CD391E7A2}" type="slidenum">
              <a:rPr lang="en-US" altLang="en-US"/>
              <a:pPr/>
              <a:t>‹#›</a:t>
            </a:fld>
            <a:endParaRPr lang="en-US" altLang="en-US"/>
          </a:p>
        </p:txBody>
      </p:sp>
    </p:spTree>
    <p:extLst>
      <p:ext uri="{BB962C8B-B14F-4D97-AF65-F5344CB8AC3E}">
        <p14:creationId xmlns:p14="http://schemas.microsoft.com/office/powerpoint/2010/main" val="15633170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Date Placeholder 3"/>
          <p:cNvSpPr txBox="1">
            <a:spLocks/>
          </p:cNvSpPr>
          <p:nvPr userDrawn="1"/>
        </p:nvSpPr>
        <p:spPr>
          <a:xfrm>
            <a:off x="338138" y="7259638"/>
            <a:ext cx="2057400" cy="347662"/>
          </a:xfrm>
          <a:prstGeom prst="rect">
            <a:avLst/>
          </a:prstGeom>
        </p:spPr>
        <p:txBody>
          <a:bodyPr lIns="101882" tIns="50941" rIns="101882" bIns="50941" anchor="ctr"/>
          <a:lstStyle/>
          <a:p>
            <a:pPr defTabSz="1018824" fontAlgn="auto">
              <a:spcBef>
                <a:spcPts val="0"/>
              </a:spcBef>
              <a:spcAft>
                <a:spcPts val="0"/>
              </a:spcAft>
              <a:defRPr/>
            </a:pPr>
            <a:fld id="{B6CAB80B-39B1-40A9-9D70-E337B97384B5}" type="datetimeFigureOut">
              <a:rPr lang="en-US" sz="1600"/>
              <a:pPr defTabSz="1018824" fontAlgn="auto">
                <a:spcBef>
                  <a:spcPts val="0"/>
                </a:spcBef>
                <a:spcAft>
                  <a:spcPts val="0"/>
                </a:spcAft>
                <a:defRPr/>
              </a:pPr>
              <a:t>10/2/2018</a:t>
            </a:fld>
            <a:endParaRPr lang="en-US" sz="1600" dirty="0"/>
          </a:p>
        </p:txBody>
      </p:sp>
      <p:sp>
        <p:nvSpPr>
          <p:cNvPr id="7" name="Slide Number Placeholder 5"/>
          <p:cNvSpPr txBox="1">
            <a:spLocks/>
          </p:cNvSpPr>
          <p:nvPr userDrawn="1"/>
        </p:nvSpPr>
        <p:spPr>
          <a:xfrm>
            <a:off x="7361238" y="7259638"/>
            <a:ext cx="2346325" cy="357187"/>
          </a:xfrm>
          <a:prstGeom prst="rect">
            <a:avLst/>
          </a:prstGeom>
        </p:spPr>
        <p:txBody>
          <a:bodyPr lIns="101882" tIns="50941" rIns="101882" bIns="50941" anchor="ctr"/>
          <a:lstStyle/>
          <a:p>
            <a:pPr algn="r" defTabSz="1018824" fontAlgn="auto">
              <a:spcBef>
                <a:spcPts val="0"/>
              </a:spcBef>
              <a:spcAft>
                <a:spcPts val="0"/>
              </a:spcAft>
              <a:defRPr/>
            </a:pPr>
            <a:endParaRPr lang="en-US" sz="1600" dirty="0"/>
          </a:p>
        </p:txBody>
      </p:sp>
      <p:sp>
        <p:nvSpPr>
          <p:cNvPr id="8" name="Line 38"/>
          <p:cNvSpPr>
            <a:spLocks noChangeShapeType="1"/>
          </p:cNvSpPr>
          <p:nvPr userDrawn="1"/>
        </p:nvSpPr>
        <p:spPr bwMode="auto">
          <a:xfrm>
            <a:off x="331788" y="2289175"/>
            <a:ext cx="9372600" cy="0"/>
          </a:xfrm>
          <a:prstGeom prst="line">
            <a:avLst/>
          </a:prstGeom>
          <a:noFill/>
          <a:ln w="19050">
            <a:solidFill>
              <a:srgbClr val="000000"/>
            </a:solidFill>
            <a:round/>
            <a:headEnd/>
            <a:tailEnd/>
          </a:ln>
          <a:effectLst/>
        </p:spPr>
        <p:txBody>
          <a:bodyPr wrap="none" lIns="101882" tIns="50941" rIns="101882" bIns="50941" anchor="ctr"/>
          <a:lstStyle/>
          <a:p>
            <a:pPr defTabSz="1018824" fontAlgn="auto">
              <a:spcBef>
                <a:spcPts val="0"/>
              </a:spcBef>
              <a:spcAft>
                <a:spcPts val="0"/>
              </a:spcAft>
              <a:defRPr/>
            </a:pPr>
            <a:endParaRPr lang="en-US" dirty="0"/>
          </a:p>
        </p:txBody>
      </p:sp>
      <p:sp>
        <p:nvSpPr>
          <p:cNvPr id="5" name="Title 1"/>
          <p:cNvSpPr>
            <a:spLocks noGrp="1"/>
          </p:cNvSpPr>
          <p:nvPr>
            <p:ph type="title"/>
          </p:nvPr>
        </p:nvSpPr>
        <p:spPr>
          <a:xfrm>
            <a:off x="329184" y="1124712"/>
            <a:ext cx="9372600" cy="1033272"/>
          </a:xfrm>
        </p:spPr>
        <p:txBody>
          <a:bodyPr/>
          <a:lstStyle/>
          <a:p>
            <a:r>
              <a:rPr lang="en-US"/>
              <a:t>Click to edit Master title style</a:t>
            </a:r>
          </a:p>
        </p:txBody>
      </p:sp>
      <p:sp>
        <p:nvSpPr>
          <p:cNvPr id="6" name="Content Placeholder 2"/>
          <p:cNvSpPr>
            <a:spLocks noGrp="1"/>
          </p:cNvSpPr>
          <p:nvPr>
            <p:ph idx="1"/>
          </p:nvPr>
        </p:nvSpPr>
        <p:spPr>
          <a:xfrm>
            <a:off x="329184" y="2377440"/>
            <a:ext cx="9372600" cy="4791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1"/>
          <p:cNvSpPr>
            <a:spLocks noGrp="1"/>
          </p:cNvSpPr>
          <p:nvPr>
            <p:ph type="dt" sz="half" idx="10"/>
          </p:nvPr>
        </p:nvSpPr>
        <p:spPr/>
        <p:txBody>
          <a:bodyPr/>
          <a:lstStyle>
            <a:lvl1pPr>
              <a:defRPr/>
            </a:lvl1pPr>
          </a:lstStyle>
          <a:p>
            <a:pPr>
              <a:defRPr/>
            </a:pPr>
            <a:fld id="{39A3EFB6-237B-4637-90ED-2F0165D3162B}" type="datetime1">
              <a:rPr lang="en-US"/>
              <a:pPr>
                <a:defRPr/>
              </a:pPr>
              <a:t>10/2/2018</a:t>
            </a:fld>
            <a:endParaRPr lang="en-US" dirty="0"/>
          </a:p>
        </p:txBody>
      </p:sp>
      <p:sp>
        <p:nvSpPr>
          <p:cNvPr id="10" name="Footer Placeholder 2"/>
          <p:cNvSpPr>
            <a:spLocks noGrp="1"/>
          </p:cNvSpPr>
          <p:nvPr>
            <p:ph type="ftr" sz="quarter" idx="11"/>
          </p:nvPr>
        </p:nvSpPr>
        <p:spPr/>
        <p:txBody>
          <a:bodyPr/>
          <a:lstStyle>
            <a:lvl1pPr>
              <a:defRPr/>
            </a:lvl1pPr>
          </a:lstStyle>
          <a:p>
            <a:pPr>
              <a:defRPr/>
            </a:pPr>
            <a:endParaRPr lang="en-US"/>
          </a:p>
        </p:txBody>
      </p:sp>
      <p:sp>
        <p:nvSpPr>
          <p:cNvPr id="11" name="Slide Number Placeholder 3"/>
          <p:cNvSpPr>
            <a:spLocks noGrp="1"/>
          </p:cNvSpPr>
          <p:nvPr>
            <p:ph type="sldNum" sz="quarter" idx="12"/>
          </p:nvPr>
        </p:nvSpPr>
        <p:spPr/>
        <p:txBody>
          <a:bodyPr/>
          <a:lstStyle>
            <a:lvl1pPr>
              <a:defRPr/>
            </a:lvl1pPr>
          </a:lstStyle>
          <a:p>
            <a:r>
              <a:rPr lang="en-US" altLang="en-US"/>
              <a:t>Page </a:t>
            </a:r>
            <a:fld id="{AB87B207-E5D7-4F09-BF7D-38DB102DF6BB}" type="slidenum">
              <a:rPr lang="en-US" altLang="en-US"/>
              <a:pPr/>
              <a:t>‹#›</a:t>
            </a:fld>
            <a:endParaRPr lang="en-US" altLang="en-US"/>
          </a:p>
        </p:txBody>
      </p:sp>
    </p:spTree>
    <p:extLst>
      <p:ext uri="{BB962C8B-B14F-4D97-AF65-F5344CB8AC3E}">
        <p14:creationId xmlns:p14="http://schemas.microsoft.com/office/powerpoint/2010/main" val="3631471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1298448"/>
            <a:ext cx="3309144" cy="1316990"/>
          </a:xfrm>
        </p:spPr>
        <p:txBody>
          <a:bodyPr anchor="b"/>
          <a:lstStyle>
            <a:lvl1pPr algn="l">
              <a:defRPr sz="2200" b="1"/>
            </a:lvl1pPr>
          </a:lstStyle>
          <a:p>
            <a:r>
              <a:rPr lang="en-US" dirty="0"/>
              <a:t>Click to edit Master title style</a:t>
            </a:r>
          </a:p>
        </p:txBody>
      </p:sp>
      <p:sp>
        <p:nvSpPr>
          <p:cNvPr id="3" name="Content Placeholder 2"/>
          <p:cNvSpPr>
            <a:spLocks noGrp="1"/>
          </p:cNvSpPr>
          <p:nvPr>
            <p:ph idx="1"/>
          </p:nvPr>
        </p:nvSpPr>
        <p:spPr>
          <a:xfrm>
            <a:off x="3932555" y="1298448"/>
            <a:ext cx="5622925" cy="5669280"/>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02921" y="2670048"/>
            <a:ext cx="3309144" cy="4279392"/>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dirty="0"/>
              <a:t>Click to edit Master text styles</a:t>
            </a:r>
          </a:p>
        </p:txBody>
      </p:sp>
      <p:sp>
        <p:nvSpPr>
          <p:cNvPr id="5" name="Date Placeholder 3"/>
          <p:cNvSpPr>
            <a:spLocks noGrp="1"/>
          </p:cNvSpPr>
          <p:nvPr>
            <p:ph type="dt" sz="half" idx="10"/>
          </p:nvPr>
        </p:nvSpPr>
        <p:spPr/>
        <p:txBody>
          <a:bodyPr/>
          <a:lstStyle>
            <a:lvl1pPr>
              <a:defRPr/>
            </a:lvl1pPr>
          </a:lstStyle>
          <a:p>
            <a:pPr>
              <a:defRPr/>
            </a:pPr>
            <a:fld id="{01E1E7B5-C6F6-4B9D-913A-95151F06EE6F}"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924E00F1-AB5D-49BE-ABC9-3CEE806156AE}" type="slidenum">
              <a:rPr lang="en-US" altLang="en-US"/>
              <a:pPr/>
              <a:t>‹#›</a:t>
            </a:fld>
            <a:endParaRPr lang="en-US" altLang="en-US"/>
          </a:p>
        </p:txBody>
      </p:sp>
    </p:spTree>
    <p:extLst>
      <p:ext uri="{BB962C8B-B14F-4D97-AF65-F5344CB8AC3E}">
        <p14:creationId xmlns:p14="http://schemas.microsoft.com/office/powerpoint/2010/main" val="9079728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1143000"/>
            <a:ext cx="6035040" cy="4215384"/>
          </a:xfrm>
        </p:spPr>
        <p:txBody>
          <a:bodyPr rtlCol="0">
            <a:normAutofit/>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pPr lvl="0"/>
            <a:endParaRPr lang="en-US" noProof="0" dirty="0"/>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1C533F6-C438-4DEC-961D-9A9C7FE25636}"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BF6EEF9C-0379-4449-9313-F2B3863E2650}" type="slidenum">
              <a:rPr lang="en-US" altLang="en-US"/>
              <a:pPr/>
              <a:t>‹#›</a:t>
            </a:fld>
            <a:endParaRPr lang="en-US" altLang="en-US"/>
          </a:p>
        </p:txBody>
      </p:sp>
    </p:spTree>
    <p:extLst>
      <p:ext uri="{BB962C8B-B14F-4D97-AF65-F5344CB8AC3E}">
        <p14:creationId xmlns:p14="http://schemas.microsoft.com/office/powerpoint/2010/main" val="157182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3020"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69995736-C5E4-419F-A7FB-0D76C1E9D6B3}"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1BBCFE9B-49C0-4161-B233-7B577D6C4859}" type="slidenum">
              <a:rPr lang="en-US" altLang="en-US"/>
              <a:pPr/>
              <a:t>‹#›</a:t>
            </a:fld>
            <a:endParaRPr lang="en-US" altLang="en-US"/>
          </a:p>
        </p:txBody>
      </p:sp>
    </p:spTree>
    <p:extLst>
      <p:ext uri="{BB962C8B-B14F-4D97-AF65-F5344CB8AC3E}">
        <p14:creationId xmlns:p14="http://schemas.microsoft.com/office/powerpoint/2010/main" val="30155846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1EA1DF9-8664-4C23-BF5A-BC2B5C1D8F97}"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E080B5FA-687F-4E31-8244-18681B09A7C5}" type="slidenum">
              <a:rPr lang="en-US" altLang="en-US"/>
              <a:pPr/>
              <a:t>‹#›</a:t>
            </a:fld>
            <a:endParaRPr lang="en-US" altLang="en-US"/>
          </a:p>
        </p:txBody>
      </p:sp>
    </p:spTree>
    <p:extLst>
      <p:ext uri="{BB962C8B-B14F-4D97-AF65-F5344CB8AC3E}">
        <p14:creationId xmlns:p14="http://schemas.microsoft.com/office/powerpoint/2010/main" val="33483908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216152"/>
            <a:ext cx="2263140" cy="570585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2920" y="1216152"/>
            <a:ext cx="6621780" cy="57241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9C4104D-C4C7-4470-B26E-C43B7B86C199}"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B2207647-E565-4F9C-AD8F-469B3C66BD25}" type="slidenum">
              <a:rPr lang="en-US" altLang="en-US"/>
              <a:pPr/>
              <a:t>‹#›</a:t>
            </a:fld>
            <a:endParaRPr lang="en-US" altLang="en-US"/>
          </a:p>
        </p:txBody>
      </p:sp>
    </p:spTree>
    <p:extLst>
      <p:ext uri="{BB962C8B-B14F-4D97-AF65-F5344CB8AC3E}">
        <p14:creationId xmlns:p14="http://schemas.microsoft.com/office/powerpoint/2010/main" val="36828142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lIns="0" rIns="0" anchor="t"/>
          <a:lstStyle>
            <a:lvl1pPr>
              <a:defRPr>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301752" y="2359152"/>
            <a:ext cx="9171432" cy="2881041"/>
          </a:xfrm>
          <a:noFill/>
          <a:ln w="9525">
            <a:noFill/>
            <a:miter lim="800000"/>
            <a:headEnd/>
            <a:tailEnd/>
          </a:ln>
          <a:effectLst/>
        </p:spPr>
        <p:txBody>
          <a:bodyPr lIns="101838" tIns="50919" rIns="101838" bIns="50919" numCol="6">
            <a:spAutoFit/>
          </a:bodyPr>
          <a:lstStyle>
            <a:lvl1pPr algn="l" defTabSz="1019056" rtl="0" fontAlgn="base">
              <a:lnSpc>
                <a:spcPts val="800"/>
              </a:lnSpc>
              <a:spcAft>
                <a:spcPct val="0"/>
              </a:spcAft>
              <a:buNone/>
              <a:defRPr lang="en-US" sz="900" b="1" kern="1200" smtClean="0">
                <a:solidFill>
                  <a:srgbClr val="000000"/>
                </a:solidFill>
                <a:latin typeface="Arial" pitchFamily="34" charset="0"/>
                <a:ea typeface="+mn-ea"/>
                <a:cs typeface="Arial" pitchFamily="34" charset="0"/>
              </a:defRPr>
            </a:lvl1pPr>
            <a:lvl2pPr algn="l" defTabSz="1019056" rtl="0" fontAlgn="base">
              <a:lnSpc>
                <a:spcPts val="800"/>
              </a:lnSpc>
              <a:spcAft>
                <a:spcPct val="0"/>
              </a:spcAft>
              <a:buNone/>
              <a:defRPr lang="en-US" sz="900" b="0" kern="1200" smtClean="0">
                <a:solidFill>
                  <a:srgbClr val="000000"/>
                </a:solidFill>
                <a:latin typeface="Arial" pitchFamily="34" charset="0"/>
                <a:ea typeface="+mn-ea"/>
                <a:cs typeface="Arial" pitchFamily="34" charset="0"/>
              </a:defRPr>
            </a:lvl2pPr>
            <a:lvl3pPr algn="l" defTabSz="1019056" rtl="0" fontAlgn="base">
              <a:lnSpc>
                <a:spcPts val="800"/>
              </a:lnSpc>
              <a:spcAft>
                <a:spcPct val="0"/>
              </a:spcAft>
              <a:buNone/>
              <a:defRPr lang="en-US" sz="900" b="0" kern="1200" smtClean="0">
                <a:solidFill>
                  <a:srgbClr val="000000"/>
                </a:solidFill>
                <a:latin typeface="Arial" pitchFamily="34" charset="0"/>
                <a:ea typeface="+mn-ea"/>
                <a:cs typeface="Arial" pitchFamily="34" charset="0"/>
              </a:defRPr>
            </a:lvl3pPr>
            <a:lvl4pPr algn="l" defTabSz="1019056" rtl="0" fontAlgn="base">
              <a:lnSpc>
                <a:spcPts val="800"/>
              </a:lnSpc>
              <a:spcAft>
                <a:spcPct val="0"/>
              </a:spcAft>
              <a:buNone/>
              <a:defRPr lang="en-US" sz="900" b="0" kern="1200" smtClean="0">
                <a:solidFill>
                  <a:srgbClr val="000000"/>
                </a:solidFill>
                <a:latin typeface="Arial" pitchFamily="34" charset="0"/>
                <a:ea typeface="+mn-ea"/>
                <a:cs typeface="Arial" pitchFamily="34" charset="0"/>
              </a:defRPr>
            </a:lvl4pPr>
            <a:lvl5pPr algn="l" defTabSz="1019056" rtl="0" fontAlgn="base">
              <a:lnSpc>
                <a:spcPts val="800"/>
              </a:lnSpc>
              <a:spcAft>
                <a:spcPct val="0"/>
              </a:spcAft>
              <a:buNone/>
              <a:defRPr lang="en-US" sz="900" b="0" kern="1200" dirty="0">
                <a:solidFill>
                  <a:srgbClr val="000000"/>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p:txBody>
          <a:bodyPr/>
          <a:lstStyle>
            <a:lvl1pPr>
              <a:defRPr smtClean="0">
                <a:latin typeface="Arial" pitchFamily="34" charset="0"/>
                <a:cs typeface="Arial" pitchFamily="34" charset="0"/>
              </a:defRPr>
            </a:lvl1pPr>
          </a:lstStyle>
          <a:p>
            <a:pPr>
              <a:defRPr/>
            </a:pPr>
            <a:fld id="{2D965020-277F-4C77-B963-EB9A3BD286DF}" type="datetime1">
              <a:rPr lang="en-US"/>
              <a:pPr>
                <a:defRPr/>
              </a:pPr>
              <a:t>10/2/2018</a:t>
            </a:fld>
            <a:endParaRPr lang="en-US" dirty="0"/>
          </a:p>
        </p:txBody>
      </p:sp>
      <p:sp>
        <p:nvSpPr>
          <p:cNvPr id="5" name="Rectangle 6"/>
          <p:cNvSpPr>
            <a:spLocks noGrp="1" noChangeArrowheads="1"/>
          </p:cNvSpPr>
          <p:nvPr>
            <p:ph type="ftr" sz="quarter" idx="11"/>
          </p:nvPr>
        </p:nvSpPr>
        <p:spPr/>
        <p:txBody>
          <a:bodyPr/>
          <a:lstStyle>
            <a:lvl1pPr>
              <a:defRPr dirty="0">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r>
              <a:rPr lang="en-US" altLang="en-US"/>
              <a:t>Page </a:t>
            </a:r>
            <a:fld id="{BA12AD07-17A0-4383-A0BD-3A3AE76285CF}" type="slidenum">
              <a:rPr lang="en-US" altLang="en-US"/>
              <a:pPr/>
              <a:t>‹#›</a:t>
            </a:fld>
            <a:endParaRPr lang="en-US" altLang="en-US"/>
          </a:p>
        </p:txBody>
      </p:sp>
    </p:spTree>
    <p:extLst>
      <p:ext uri="{BB962C8B-B14F-4D97-AF65-F5344CB8AC3E}">
        <p14:creationId xmlns:p14="http://schemas.microsoft.com/office/powerpoint/2010/main" val="22526878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S">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54864" rIns="0" anchor="t">
            <a:noAutofit/>
          </a:bodyPr>
          <a:lstStyle>
            <a:lvl1pPr>
              <a:defRPr>
                <a:latin typeface="Arial" pitchFamily="34" charset="0"/>
                <a:cs typeface="Arial" pitchFamily="34" charset="0"/>
              </a:defRPr>
            </a:lvl1pPr>
          </a:lstStyle>
          <a:p>
            <a:r>
              <a:rPr lang="en-US" dirty="0"/>
              <a:t>Click to edit Master title style</a:t>
            </a:r>
          </a:p>
        </p:txBody>
      </p:sp>
      <p:sp>
        <p:nvSpPr>
          <p:cNvPr id="7" name="Content Placeholder 2"/>
          <p:cNvSpPr>
            <a:spLocks noGrp="1"/>
          </p:cNvSpPr>
          <p:nvPr>
            <p:ph idx="1"/>
          </p:nvPr>
        </p:nvSpPr>
        <p:spPr>
          <a:xfrm>
            <a:off x="301752" y="2359152"/>
            <a:ext cx="9171432" cy="2880360"/>
          </a:xfrm>
          <a:noFill/>
          <a:ln w="9525">
            <a:noFill/>
            <a:miter lim="800000"/>
            <a:headEnd/>
            <a:tailEnd/>
          </a:ln>
          <a:effectLst/>
        </p:spPr>
        <p:txBody>
          <a:bodyPr lIns="101838" tIns="50919" rIns="101838" bIns="50919" numCol="6">
            <a:spAutoFit/>
          </a:bodyPr>
          <a:lstStyle>
            <a:lvl1pPr algn="l" defTabSz="1019056" rtl="0" eaLnBrk="1" fontAlgn="base" hangingPunct="1">
              <a:lnSpc>
                <a:spcPts val="800"/>
              </a:lnSpc>
              <a:spcBef>
                <a:spcPct val="25000"/>
              </a:spcBef>
              <a:spcAft>
                <a:spcPct val="0"/>
              </a:spcAft>
              <a:buNone/>
              <a:defRPr lang="en-US" sz="900" b="1" kern="1200" dirty="0" smtClean="0">
                <a:solidFill>
                  <a:srgbClr val="000000"/>
                </a:solidFill>
                <a:latin typeface="Arial" pitchFamily="34" charset="0"/>
                <a:ea typeface="+mn-ea"/>
                <a:cs typeface="Arial" pitchFamily="34" charset="0"/>
              </a:defRPr>
            </a:lvl1pPr>
            <a:lvl2pPr algn="l" defTabSz="1019056" rtl="0" eaLnBrk="1" fontAlgn="base" hangingPunct="1">
              <a:lnSpc>
                <a:spcPts val="800"/>
              </a:lnSpc>
              <a:spcBef>
                <a:spcPct val="25000"/>
              </a:spcBef>
              <a:spcAft>
                <a:spcPct val="0"/>
              </a:spcAft>
              <a:buNone/>
              <a:defRPr lang="en-US" sz="900" b="0" kern="1200" dirty="0" smtClean="0">
                <a:solidFill>
                  <a:srgbClr val="000000"/>
                </a:solidFill>
                <a:latin typeface="Arial" pitchFamily="34" charset="0"/>
                <a:ea typeface="+mn-ea"/>
                <a:cs typeface="Arial" pitchFamily="34" charset="0"/>
              </a:defRPr>
            </a:lvl2pPr>
            <a:lvl3pPr marL="1207008" algn="l" defTabSz="1019056" rtl="0" eaLnBrk="1" fontAlgn="base" hangingPunct="1">
              <a:lnSpc>
                <a:spcPts val="800"/>
              </a:lnSpc>
              <a:spcBef>
                <a:spcPct val="25000"/>
              </a:spcBef>
              <a:spcAft>
                <a:spcPct val="0"/>
              </a:spcAft>
              <a:buNone/>
              <a:defRPr lang="en-US" sz="900" b="0" kern="1200" dirty="0" smtClean="0">
                <a:solidFill>
                  <a:srgbClr val="000000"/>
                </a:solidFill>
                <a:latin typeface="Arial" pitchFamily="34" charset="0"/>
                <a:ea typeface="+mn-ea"/>
                <a:cs typeface="Arial" pitchFamily="34" charset="0"/>
              </a:defRPr>
            </a:lvl3pPr>
            <a:lvl4pPr marL="1591056" algn="l" defTabSz="1019056" rtl="0" eaLnBrk="1" fontAlgn="base" hangingPunct="1">
              <a:lnSpc>
                <a:spcPts val="800"/>
              </a:lnSpc>
              <a:spcBef>
                <a:spcPts val="162"/>
              </a:spcBef>
              <a:spcAft>
                <a:spcPct val="0"/>
              </a:spcAft>
              <a:buNone/>
              <a:defRPr lang="en-US" sz="900" b="0" kern="1200" dirty="0" smtClean="0">
                <a:solidFill>
                  <a:srgbClr val="000000"/>
                </a:solidFill>
                <a:latin typeface="Arial" pitchFamily="34" charset="0"/>
                <a:ea typeface="+mn-ea"/>
                <a:cs typeface="Arial" pitchFamily="34" charset="0"/>
              </a:defRPr>
            </a:lvl4pPr>
            <a:lvl5pPr marL="1975104" algn="l" defTabSz="1019056" rtl="0" eaLnBrk="1" fontAlgn="base" hangingPunct="1">
              <a:lnSpc>
                <a:spcPts val="800"/>
              </a:lnSpc>
              <a:spcBef>
                <a:spcPts val="162"/>
              </a:spcBef>
              <a:spcAft>
                <a:spcPct val="0"/>
              </a:spcAft>
              <a:buNone/>
              <a:defRPr lang="en-US" sz="900" b="0" kern="1200" dirty="0">
                <a:solidFill>
                  <a:srgbClr val="000000"/>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p:txBody>
          <a:bodyPr/>
          <a:lstStyle>
            <a:lvl1pPr>
              <a:defRPr smtClean="0">
                <a:latin typeface="Arial" pitchFamily="34" charset="0"/>
                <a:cs typeface="Arial" pitchFamily="34" charset="0"/>
              </a:defRPr>
            </a:lvl1pPr>
          </a:lstStyle>
          <a:p>
            <a:pPr>
              <a:defRPr/>
            </a:pPr>
            <a:fld id="{5A66C973-DE03-4ED6-B715-B0A286473102}" type="datetime1">
              <a:rPr lang="en-US"/>
              <a:pPr>
                <a:defRPr/>
              </a:pPr>
              <a:t>10/2/2018</a:t>
            </a:fld>
            <a:endParaRPr lang="en-US" dirty="0"/>
          </a:p>
        </p:txBody>
      </p:sp>
      <p:sp>
        <p:nvSpPr>
          <p:cNvPr id="5" name="Rectangle 6"/>
          <p:cNvSpPr>
            <a:spLocks noGrp="1" noChangeArrowheads="1"/>
          </p:cNvSpPr>
          <p:nvPr>
            <p:ph type="ftr" sz="quarter" idx="11"/>
          </p:nvPr>
        </p:nvSpPr>
        <p:spPr/>
        <p:txBody>
          <a:bodyPr/>
          <a:lstStyle>
            <a:lvl1pPr>
              <a:defRPr dirty="0">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r>
              <a:rPr lang="en-US" altLang="en-US"/>
              <a:t>Page </a:t>
            </a:r>
            <a:fld id="{152304B2-8985-4440-B376-1F4096A63298}" type="slidenum">
              <a:rPr lang="en-US" altLang="en-US"/>
              <a:pPr/>
              <a:t>‹#›</a:t>
            </a:fld>
            <a:endParaRPr lang="en-US" altLang="en-US"/>
          </a:p>
        </p:txBody>
      </p:sp>
    </p:spTree>
    <p:extLst>
      <p:ext uri="{BB962C8B-B14F-4D97-AF65-F5344CB8AC3E}">
        <p14:creationId xmlns:p14="http://schemas.microsoft.com/office/powerpoint/2010/main" val="246869119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3" name="Line 38"/>
          <p:cNvSpPr>
            <a:spLocks noChangeShapeType="1"/>
          </p:cNvSpPr>
          <p:nvPr userDrawn="1"/>
        </p:nvSpPr>
        <p:spPr bwMode="auto">
          <a:xfrm>
            <a:off x="328613" y="2286000"/>
            <a:ext cx="9372600" cy="0"/>
          </a:xfrm>
          <a:prstGeom prst="line">
            <a:avLst/>
          </a:prstGeom>
          <a:noFill/>
          <a:ln w="19050">
            <a:solidFill>
              <a:srgbClr val="000000"/>
            </a:solidFill>
            <a:round/>
            <a:headEnd/>
            <a:tailEnd/>
          </a:ln>
          <a:effectLst/>
        </p:spPr>
        <p:txBody>
          <a:bodyPr wrap="none" lIns="113517" tIns="56758" rIns="113517" bIns="56758" anchor="ctr"/>
          <a:lstStyle/>
          <a:p>
            <a:pPr defTabSz="1018824" fontAlgn="auto">
              <a:spcBef>
                <a:spcPts val="0"/>
              </a:spcBef>
              <a:spcAft>
                <a:spcPts val="0"/>
              </a:spcAft>
              <a:defRPr/>
            </a:pPr>
            <a:endParaRPr lang="en-US" dirty="0"/>
          </a:p>
        </p:txBody>
      </p:sp>
      <p:sp>
        <p:nvSpPr>
          <p:cNvPr id="7" name="Content Placeholder 6"/>
          <p:cNvSpPr>
            <a:spLocks noGrp="1"/>
          </p:cNvSpPr>
          <p:nvPr>
            <p:ph sz="quarter" idx="13"/>
          </p:nvPr>
        </p:nvSpPr>
        <p:spPr>
          <a:xfrm>
            <a:off x="381000" y="2667000"/>
            <a:ext cx="9304020" cy="1656864"/>
          </a:xfrm>
          <a:noFill/>
          <a:ln w="9525">
            <a:noFill/>
            <a:miter lim="800000"/>
            <a:headEnd/>
            <a:tailEnd/>
          </a:ln>
          <a:effectLst/>
        </p:spPr>
        <p:txBody>
          <a:bodyPr lIns="0" tIns="0" rIns="0" bIns="0">
            <a:spAutoFit/>
          </a:bodyPr>
          <a:lstStyle>
            <a:lvl1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3pPr>
            <a:lvl4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4pPr>
            <a:lvl5pPr algn="l" rtl="0" eaLnBrk="0" fontAlgn="base" hangingPunct="0">
              <a:lnSpc>
                <a:spcPct val="95000"/>
              </a:lnSpc>
              <a:spcBef>
                <a:spcPct val="0"/>
              </a:spcBef>
              <a:spcAft>
                <a:spcPct val="0"/>
              </a:spcAft>
              <a:buNone/>
              <a:defRPr lang="en-US" sz="2200" b="1" kern="1200" dirty="0">
                <a:solidFill>
                  <a:srgbClr val="000000"/>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4"/>
          </p:nvPr>
        </p:nvSpPr>
        <p:spPr/>
        <p:txBody>
          <a:bodyPr/>
          <a:lstStyle>
            <a:lvl1pPr>
              <a:defRPr/>
            </a:lvl1pPr>
          </a:lstStyle>
          <a:p>
            <a:pPr>
              <a:defRPr/>
            </a:pPr>
            <a:fld id="{456D4C47-E2A2-463B-A5B6-865F23D7658E}" type="datetime1">
              <a:rPr lang="en-US"/>
              <a:pPr>
                <a:defRPr/>
              </a:pPr>
              <a:t>10/2/2018</a:t>
            </a:fld>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p>
        </p:txBody>
      </p:sp>
      <p:sp>
        <p:nvSpPr>
          <p:cNvPr id="6" name="Slide Number Placeholder 5"/>
          <p:cNvSpPr>
            <a:spLocks noGrp="1"/>
          </p:cNvSpPr>
          <p:nvPr>
            <p:ph type="sldNum" sz="quarter" idx="16"/>
          </p:nvPr>
        </p:nvSpPr>
        <p:spPr/>
        <p:txBody>
          <a:bodyPr/>
          <a:lstStyle>
            <a:lvl1pPr>
              <a:defRPr/>
            </a:lvl1pPr>
          </a:lstStyle>
          <a:p>
            <a:r>
              <a:rPr lang="en-US" altLang="en-US"/>
              <a:t>Page </a:t>
            </a:r>
            <a:fld id="{95A9FBEA-2769-4F4E-9E8E-0127E08F2A5E}" type="slidenum">
              <a:rPr lang="en-US" altLang="en-US"/>
              <a:pPr/>
              <a:t>‹#›</a:t>
            </a:fld>
            <a:endParaRPr lang="en-US" altLang="en-US"/>
          </a:p>
        </p:txBody>
      </p:sp>
    </p:spTree>
    <p:extLst>
      <p:ext uri="{BB962C8B-B14F-4D97-AF65-F5344CB8AC3E}">
        <p14:creationId xmlns:p14="http://schemas.microsoft.com/office/powerpoint/2010/main" val="15303709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7"/>
          <p:cNvCxnSpPr/>
          <p:nvPr userDrawn="1"/>
        </p:nvCxnSpPr>
        <p:spPr>
          <a:xfrm>
            <a:off x="338138" y="3173413"/>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338328" y="1188720"/>
            <a:ext cx="9372600" cy="1837944"/>
          </a:xfrm>
        </p:spPr>
        <p:txBody>
          <a:bodyPr>
            <a:normAutofit/>
          </a:bodyPr>
          <a:lstStyle>
            <a:lvl1pPr algn="ctr">
              <a:defRPr sz="4500"/>
            </a:lvl1pPr>
          </a:lstStyle>
          <a:p>
            <a:r>
              <a:rPr lang="en-US" dirty="0"/>
              <a:t>Click to edit Master title style</a:t>
            </a:r>
          </a:p>
        </p:txBody>
      </p:sp>
      <p:sp>
        <p:nvSpPr>
          <p:cNvPr id="3" name="Subtitle 2"/>
          <p:cNvSpPr>
            <a:spLocks noGrp="1"/>
          </p:cNvSpPr>
          <p:nvPr>
            <p:ph type="subTitle" idx="1"/>
          </p:nvPr>
        </p:nvSpPr>
        <p:spPr>
          <a:xfrm>
            <a:off x="338328" y="3364992"/>
            <a:ext cx="9372600" cy="2980944"/>
          </a:xfrm>
        </p:spPr>
        <p:txBody>
          <a:bodyPr anchor="ctr">
            <a:normAutofit/>
          </a:bodyPr>
          <a:lstStyle>
            <a:lvl1pPr marL="0" indent="0" algn="ctr">
              <a:buNone/>
              <a:defRPr sz="3100" b="1">
                <a:solidFill>
                  <a:srgbClr val="000000"/>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US" dirty="0"/>
              <a:t>Click to edit Master subtitle style</a:t>
            </a:r>
          </a:p>
        </p:txBody>
      </p:sp>
      <p:sp>
        <p:nvSpPr>
          <p:cNvPr id="5" name="Date Placeholder 3"/>
          <p:cNvSpPr>
            <a:spLocks noGrp="1"/>
          </p:cNvSpPr>
          <p:nvPr>
            <p:ph type="dt" sz="half" idx="10"/>
          </p:nvPr>
        </p:nvSpPr>
        <p:spPr/>
        <p:txBody>
          <a:bodyPr/>
          <a:lstStyle>
            <a:lvl1pPr>
              <a:defRPr/>
            </a:lvl1pPr>
          </a:lstStyle>
          <a:p>
            <a:pPr>
              <a:defRPr/>
            </a:pPr>
            <a:fld id="{70BA303C-D08D-40E5-85A2-BC974485077F}"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6512A9EC-E465-4240-AF28-9620F6CF8986}" type="slidenum">
              <a:rPr lang="en-US" altLang="en-US"/>
              <a:pPr/>
              <a:t>‹#›</a:t>
            </a:fld>
            <a:endParaRPr lang="en-US" altLang="en-US"/>
          </a:p>
        </p:txBody>
      </p:sp>
    </p:spTree>
    <p:extLst>
      <p:ext uri="{BB962C8B-B14F-4D97-AF65-F5344CB8AC3E}">
        <p14:creationId xmlns:p14="http://schemas.microsoft.com/office/powerpoint/2010/main" val="10164713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8"/>
          <p:cNvSpPr>
            <a:spLocks noChangeShapeType="1"/>
          </p:cNvSpPr>
          <p:nvPr userDrawn="1"/>
        </p:nvSpPr>
        <p:spPr bwMode="auto">
          <a:xfrm>
            <a:off x="331788" y="2289175"/>
            <a:ext cx="9372600" cy="0"/>
          </a:xfrm>
          <a:prstGeom prst="line">
            <a:avLst/>
          </a:prstGeom>
          <a:noFill/>
          <a:ln w="19050">
            <a:solidFill>
              <a:srgbClr val="000000"/>
            </a:solidFill>
            <a:round/>
            <a:headEnd/>
            <a:tailEnd/>
          </a:ln>
          <a:effectLst/>
        </p:spPr>
        <p:txBody>
          <a:bodyPr wrap="none" lIns="101882" tIns="50941" rIns="101882" bIns="50941" anchor="ctr"/>
          <a:lstStyle/>
          <a:p>
            <a:pPr defTabSz="1018824" fontAlgn="auto">
              <a:spcBef>
                <a:spcPts val="0"/>
              </a:spcBef>
              <a:spcAft>
                <a:spcPts val="0"/>
              </a:spcAft>
              <a:defRPr/>
            </a:pP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marL="1971675" indent="-252413" algn="l" rtl="0" eaLnBrk="1" fontAlgn="base" hangingPunct="1">
              <a:lnSpc>
                <a:spcPct val="85000"/>
              </a:lnSpc>
              <a:spcBef>
                <a:spcPct val="15000"/>
              </a:spcBef>
              <a:spcAft>
                <a:spcPct val="0"/>
              </a:spcAft>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F0A40DF5-D642-463C-B216-2B6AF8282468}"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9C0AEBAC-78D9-4F8D-9CC3-340884B13506}" type="slidenum">
              <a:rPr lang="en-US" altLang="en-US"/>
              <a:pPr/>
              <a:t>‹#›</a:t>
            </a:fld>
            <a:endParaRPr lang="en-US" altLang="en-US"/>
          </a:p>
        </p:txBody>
      </p:sp>
    </p:spTree>
    <p:extLst>
      <p:ext uri="{BB962C8B-B14F-4D97-AF65-F5344CB8AC3E}">
        <p14:creationId xmlns:p14="http://schemas.microsoft.com/office/powerpoint/2010/main" val="42220253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7"/>
            <a:ext cx="8549640" cy="1543685"/>
          </a:xfrm>
        </p:spPr>
        <p:txBody>
          <a:bodyPr anchor="t"/>
          <a:lstStyle>
            <a:lvl1pPr algn="l">
              <a:defRPr sz="4500" b="1" cap="all"/>
            </a:lvl1pPr>
          </a:lstStyle>
          <a:p>
            <a:r>
              <a:rPr lang="en-US"/>
              <a:t>Click to edit Master title style</a:t>
            </a:r>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E1901D4-B3B7-408C-AC31-97B868A25042}"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510F2C24-DE76-43E4-B480-AAA877AD7480}" type="slidenum">
              <a:rPr lang="en-US" altLang="en-US"/>
              <a:pPr/>
              <a:t>‹#›</a:t>
            </a:fld>
            <a:endParaRPr lang="en-US" altLang="en-US"/>
          </a:p>
        </p:txBody>
      </p:sp>
    </p:spTree>
    <p:extLst>
      <p:ext uri="{BB962C8B-B14F-4D97-AF65-F5344CB8AC3E}">
        <p14:creationId xmlns:p14="http://schemas.microsoft.com/office/powerpoint/2010/main" val="277507806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13020"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6FE04AE7-8271-4B27-A3AE-3C9B6D0E53FE}"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0BDCE23C-5E04-4E7A-AB90-1C4642353521}" type="slidenum">
              <a:rPr lang="en-US" altLang="en-US"/>
              <a:pPr/>
              <a:t>‹#›</a:t>
            </a:fld>
            <a:endParaRPr lang="en-US" altLang="en-US"/>
          </a:p>
        </p:txBody>
      </p:sp>
    </p:spTree>
    <p:extLst>
      <p:ext uri="{BB962C8B-B14F-4D97-AF65-F5344CB8AC3E}">
        <p14:creationId xmlns:p14="http://schemas.microsoft.com/office/powerpoint/2010/main" val="5880377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359152"/>
            <a:ext cx="4444207"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dirty="0"/>
              <a:t>Click to edit Master text styles</a:t>
            </a:r>
          </a:p>
        </p:txBody>
      </p:sp>
      <p:sp>
        <p:nvSpPr>
          <p:cNvPr id="4" name="Content Placeholder 3"/>
          <p:cNvSpPr>
            <a:spLocks noGrp="1"/>
          </p:cNvSpPr>
          <p:nvPr>
            <p:ph sz="half" idx="2"/>
          </p:nvPr>
        </p:nvSpPr>
        <p:spPr>
          <a:xfrm>
            <a:off x="502920" y="3127248"/>
            <a:ext cx="4444207"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09528" y="2359152"/>
            <a:ext cx="4445953"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dirty="0"/>
              <a:t>Click to edit Master text styles</a:t>
            </a:r>
          </a:p>
        </p:txBody>
      </p:sp>
      <p:sp>
        <p:nvSpPr>
          <p:cNvPr id="6" name="Content Placeholder 5"/>
          <p:cNvSpPr>
            <a:spLocks noGrp="1"/>
          </p:cNvSpPr>
          <p:nvPr>
            <p:ph sz="quarter" idx="4"/>
          </p:nvPr>
        </p:nvSpPr>
        <p:spPr>
          <a:xfrm>
            <a:off x="5109528" y="3127248"/>
            <a:ext cx="4445953"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lvl1pPr>
              <a:defRPr/>
            </a:lvl1pPr>
          </a:lstStyle>
          <a:p>
            <a:pPr>
              <a:defRPr/>
            </a:pPr>
            <a:fld id="{9D7B1C71-4FCA-419C-AEFD-060DB60F3C19}" type="datetime1">
              <a:rPr lang="en-US"/>
              <a:pPr>
                <a:defRPr/>
              </a:pPr>
              <a:t>10/2/2018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r>
              <a:rPr lang="en-US" altLang="en-US"/>
              <a:t>Page </a:t>
            </a:r>
            <a:fld id="{CECC3808-B3D7-4622-9DF0-4EB30926CEB6}" type="slidenum">
              <a:rPr lang="en-US" altLang="en-US"/>
              <a:pPr/>
              <a:t>‹#›</a:t>
            </a:fld>
            <a:endParaRPr lang="en-US" altLang="en-US"/>
          </a:p>
        </p:txBody>
      </p:sp>
    </p:spTree>
    <p:extLst>
      <p:ext uri="{BB962C8B-B14F-4D97-AF65-F5344CB8AC3E}">
        <p14:creationId xmlns:p14="http://schemas.microsoft.com/office/powerpoint/2010/main" val="353013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359152"/>
            <a:ext cx="4444207"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a:t>Click to edit Master text styles</a:t>
            </a:r>
          </a:p>
        </p:txBody>
      </p:sp>
      <p:sp>
        <p:nvSpPr>
          <p:cNvPr id="4" name="Content Placeholder 3"/>
          <p:cNvSpPr>
            <a:spLocks noGrp="1"/>
          </p:cNvSpPr>
          <p:nvPr>
            <p:ph sz="half" idx="2"/>
          </p:nvPr>
        </p:nvSpPr>
        <p:spPr>
          <a:xfrm>
            <a:off x="502920" y="3127248"/>
            <a:ext cx="4444207"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09528" y="2359152"/>
            <a:ext cx="4445953"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109528" y="3127248"/>
            <a:ext cx="4445953"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FFFD270-1D3F-4CA0-8F2B-CFC01D5BA442}" type="datetime1">
              <a:rPr lang="en-US"/>
              <a:pPr>
                <a:defRPr/>
              </a:pPr>
              <a:t>10/2/2018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r>
              <a:rPr lang="en-US" altLang="en-US"/>
              <a:t>Page </a:t>
            </a:r>
            <a:fld id="{E13E1AE4-18A8-4862-88A6-3139BE3CADA7}" type="slidenum">
              <a:rPr lang="en-US" altLang="en-US"/>
              <a:pPr/>
              <a:t>‹#›</a:t>
            </a:fld>
            <a:endParaRPr lang="en-US" altLang="en-US"/>
          </a:p>
        </p:txBody>
      </p:sp>
    </p:spTree>
    <p:extLst>
      <p:ext uri="{BB962C8B-B14F-4D97-AF65-F5344CB8AC3E}">
        <p14:creationId xmlns:p14="http://schemas.microsoft.com/office/powerpoint/2010/main" val="33372357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08B02F2-4CD5-4B69-9A8C-7FACD1887DCA}" type="datetime1">
              <a:rPr lang="en-US"/>
              <a:pPr>
                <a:defRPr/>
              </a:pPr>
              <a:t>10/2/2018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r>
              <a:rPr lang="en-US" altLang="en-US"/>
              <a:t>Page </a:t>
            </a:r>
            <a:fld id="{E35957D5-799B-4990-9FE1-AE6876306238}" type="slidenum">
              <a:rPr lang="en-US" altLang="en-US"/>
              <a:pPr/>
              <a:t>‹#›</a:t>
            </a:fld>
            <a:endParaRPr lang="en-US" altLang="en-US"/>
          </a:p>
        </p:txBody>
      </p:sp>
    </p:spTree>
    <p:extLst>
      <p:ext uri="{BB962C8B-B14F-4D97-AF65-F5344CB8AC3E}">
        <p14:creationId xmlns:p14="http://schemas.microsoft.com/office/powerpoint/2010/main" val="239095436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Date Placeholder 3"/>
          <p:cNvSpPr txBox="1">
            <a:spLocks/>
          </p:cNvSpPr>
          <p:nvPr userDrawn="1"/>
        </p:nvSpPr>
        <p:spPr>
          <a:xfrm>
            <a:off x="338138" y="7259638"/>
            <a:ext cx="2057400" cy="347662"/>
          </a:xfrm>
          <a:prstGeom prst="rect">
            <a:avLst/>
          </a:prstGeom>
        </p:spPr>
        <p:txBody>
          <a:bodyPr lIns="101882" tIns="50941" rIns="101882" bIns="50941" anchor="ctr"/>
          <a:lstStyle/>
          <a:p>
            <a:pPr defTabSz="1018824" fontAlgn="auto">
              <a:spcBef>
                <a:spcPts val="0"/>
              </a:spcBef>
              <a:spcAft>
                <a:spcPts val="0"/>
              </a:spcAft>
              <a:defRPr/>
            </a:pPr>
            <a:fld id="{B6CAB80B-39B1-40A9-9D70-E337B97384B5}" type="datetimeFigureOut">
              <a:rPr lang="en-US" sz="1600"/>
              <a:pPr defTabSz="1018824" fontAlgn="auto">
                <a:spcBef>
                  <a:spcPts val="0"/>
                </a:spcBef>
                <a:spcAft>
                  <a:spcPts val="0"/>
                </a:spcAft>
                <a:defRPr/>
              </a:pPr>
              <a:t>10/2/2018</a:t>
            </a:fld>
            <a:endParaRPr lang="en-US" sz="1600" dirty="0"/>
          </a:p>
        </p:txBody>
      </p:sp>
      <p:sp>
        <p:nvSpPr>
          <p:cNvPr id="7" name="Slide Number Placeholder 5"/>
          <p:cNvSpPr txBox="1">
            <a:spLocks/>
          </p:cNvSpPr>
          <p:nvPr userDrawn="1"/>
        </p:nvSpPr>
        <p:spPr>
          <a:xfrm>
            <a:off x="7361238" y="7259638"/>
            <a:ext cx="2346325" cy="357187"/>
          </a:xfrm>
          <a:prstGeom prst="rect">
            <a:avLst/>
          </a:prstGeom>
        </p:spPr>
        <p:txBody>
          <a:bodyPr lIns="101882" tIns="50941" rIns="101882" bIns="50941" anchor="ctr"/>
          <a:lstStyle/>
          <a:p>
            <a:pPr algn="r" defTabSz="1018824" fontAlgn="auto">
              <a:spcBef>
                <a:spcPts val="0"/>
              </a:spcBef>
              <a:spcAft>
                <a:spcPts val="0"/>
              </a:spcAft>
              <a:defRPr/>
            </a:pPr>
            <a:endParaRPr lang="en-US" sz="1600" dirty="0"/>
          </a:p>
        </p:txBody>
      </p:sp>
      <p:sp>
        <p:nvSpPr>
          <p:cNvPr id="8" name="Line 38"/>
          <p:cNvSpPr>
            <a:spLocks noChangeShapeType="1"/>
          </p:cNvSpPr>
          <p:nvPr userDrawn="1"/>
        </p:nvSpPr>
        <p:spPr bwMode="auto">
          <a:xfrm>
            <a:off x="331788" y="2289175"/>
            <a:ext cx="9372600" cy="0"/>
          </a:xfrm>
          <a:prstGeom prst="line">
            <a:avLst/>
          </a:prstGeom>
          <a:noFill/>
          <a:ln w="19050">
            <a:solidFill>
              <a:srgbClr val="000000"/>
            </a:solidFill>
            <a:round/>
            <a:headEnd/>
            <a:tailEnd/>
          </a:ln>
          <a:effectLst/>
        </p:spPr>
        <p:txBody>
          <a:bodyPr wrap="none" lIns="101882" tIns="50941" rIns="101882" bIns="50941" anchor="ctr"/>
          <a:lstStyle/>
          <a:p>
            <a:pPr defTabSz="1018824" fontAlgn="auto">
              <a:spcBef>
                <a:spcPts val="0"/>
              </a:spcBef>
              <a:spcAft>
                <a:spcPts val="0"/>
              </a:spcAft>
              <a:defRPr/>
            </a:pPr>
            <a:endParaRPr lang="en-US" dirty="0"/>
          </a:p>
        </p:txBody>
      </p:sp>
      <p:sp>
        <p:nvSpPr>
          <p:cNvPr id="5" name="Title 1"/>
          <p:cNvSpPr>
            <a:spLocks noGrp="1"/>
          </p:cNvSpPr>
          <p:nvPr>
            <p:ph type="title"/>
          </p:nvPr>
        </p:nvSpPr>
        <p:spPr>
          <a:xfrm>
            <a:off x="329184" y="1124712"/>
            <a:ext cx="9372600" cy="1033272"/>
          </a:xfrm>
        </p:spPr>
        <p:txBody>
          <a:bodyPr/>
          <a:lstStyle/>
          <a:p>
            <a:r>
              <a:rPr lang="en-US"/>
              <a:t>Click to edit Master title style</a:t>
            </a:r>
          </a:p>
        </p:txBody>
      </p:sp>
      <p:sp>
        <p:nvSpPr>
          <p:cNvPr id="6" name="Content Placeholder 2"/>
          <p:cNvSpPr>
            <a:spLocks noGrp="1"/>
          </p:cNvSpPr>
          <p:nvPr>
            <p:ph idx="1"/>
          </p:nvPr>
        </p:nvSpPr>
        <p:spPr>
          <a:xfrm>
            <a:off x="329184" y="2377440"/>
            <a:ext cx="9372600" cy="4791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1"/>
          <p:cNvSpPr>
            <a:spLocks noGrp="1"/>
          </p:cNvSpPr>
          <p:nvPr>
            <p:ph type="dt" sz="half" idx="10"/>
          </p:nvPr>
        </p:nvSpPr>
        <p:spPr/>
        <p:txBody>
          <a:bodyPr/>
          <a:lstStyle>
            <a:lvl1pPr>
              <a:defRPr/>
            </a:lvl1pPr>
          </a:lstStyle>
          <a:p>
            <a:pPr>
              <a:defRPr/>
            </a:pPr>
            <a:fld id="{86A449EF-AA9C-4193-B2AE-AA4A16F32673}" type="datetime1">
              <a:rPr lang="en-US"/>
              <a:pPr>
                <a:defRPr/>
              </a:pPr>
              <a:t>10/2/2018</a:t>
            </a:fld>
            <a:endParaRPr lang="en-US" dirty="0"/>
          </a:p>
        </p:txBody>
      </p:sp>
      <p:sp>
        <p:nvSpPr>
          <p:cNvPr id="10" name="Footer Placeholder 2"/>
          <p:cNvSpPr>
            <a:spLocks noGrp="1"/>
          </p:cNvSpPr>
          <p:nvPr>
            <p:ph type="ftr" sz="quarter" idx="11"/>
          </p:nvPr>
        </p:nvSpPr>
        <p:spPr/>
        <p:txBody>
          <a:bodyPr/>
          <a:lstStyle>
            <a:lvl1pPr>
              <a:defRPr/>
            </a:lvl1pPr>
          </a:lstStyle>
          <a:p>
            <a:pPr>
              <a:defRPr/>
            </a:pPr>
            <a:endParaRPr lang="en-US"/>
          </a:p>
        </p:txBody>
      </p:sp>
      <p:sp>
        <p:nvSpPr>
          <p:cNvPr id="11" name="Slide Number Placeholder 3"/>
          <p:cNvSpPr>
            <a:spLocks noGrp="1"/>
          </p:cNvSpPr>
          <p:nvPr>
            <p:ph type="sldNum" sz="quarter" idx="12"/>
          </p:nvPr>
        </p:nvSpPr>
        <p:spPr/>
        <p:txBody>
          <a:bodyPr/>
          <a:lstStyle>
            <a:lvl1pPr>
              <a:defRPr/>
            </a:lvl1pPr>
          </a:lstStyle>
          <a:p>
            <a:r>
              <a:rPr lang="en-US" altLang="en-US"/>
              <a:t>Page </a:t>
            </a:r>
            <a:fld id="{5EDAE1BF-0BD9-4396-9CDE-03242E924350}" type="slidenum">
              <a:rPr lang="en-US" altLang="en-US"/>
              <a:pPr/>
              <a:t>‹#›</a:t>
            </a:fld>
            <a:endParaRPr lang="en-US" altLang="en-US"/>
          </a:p>
        </p:txBody>
      </p:sp>
    </p:spTree>
    <p:extLst>
      <p:ext uri="{BB962C8B-B14F-4D97-AF65-F5344CB8AC3E}">
        <p14:creationId xmlns:p14="http://schemas.microsoft.com/office/powerpoint/2010/main" val="121458302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1298448"/>
            <a:ext cx="3309144" cy="1316990"/>
          </a:xfrm>
        </p:spPr>
        <p:txBody>
          <a:bodyPr anchor="b"/>
          <a:lstStyle>
            <a:lvl1pPr algn="l">
              <a:defRPr sz="2200" b="1"/>
            </a:lvl1pPr>
          </a:lstStyle>
          <a:p>
            <a:r>
              <a:rPr lang="en-US" dirty="0"/>
              <a:t>Click to edit Master title style</a:t>
            </a:r>
          </a:p>
        </p:txBody>
      </p:sp>
      <p:sp>
        <p:nvSpPr>
          <p:cNvPr id="3" name="Content Placeholder 2"/>
          <p:cNvSpPr>
            <a:spLocks noGrp="1"/>
          </p:cNvSpPr>
          <p:nvPr>
            <p:ph idx="1"/>
          </p:nvPr>
        </p:nvSpPr>
        <p:spPr>
          <a:xfrm>
            <a:off x="3932555" y="1298448"/>
            <a:ext cx="5622925" cy="5669280"/>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02921" y="2670048"/>
            <a:ext cx="3309144" cy="4279392"/>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dirty="0"/>
              <a:t>Click to edit Master text styles</a:t>
            </a:r>
          </a:p>
        </p:txBody>
      </p:sp>
      <p:sp>
        <p:nvSpPr>
          <p:cNvPr id="5" name="Date Placeholder 3"/>
          <p:cNvSpPr>
            <a:spLocks noGrp="1"/>
          </p:cNvSpPr>
          <p:nvPr>
            <p:ph type="dt" sz="half" idx="10"/>
          </p:nvPr>
        </p:nvSpPr>
        <p:spPr/>
        <p:txBody>
          <a:bodyPr/>
          <a:lstStyle>
            <a:lvl1pPr>
              <a:defRPr/>
            </a:lvl1pPr>
          </a:lstStyle>
          <a:p>
            <a:pPr>
              <a:defRPr/>
            </a:pPr>
            <a:fld id="{CCCB0C0C-795D-4762-BF59-E1CAF6178B8D}"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5CC7DAFE-7848-413E-BE17-5498BE733CCB}" type="slidenum">
              <a:rPr lang="en-US" altLang="en-US"/>
              <a:pPr/>
              <a:t>‹#›</a:t>
            </a:fld>
            <a:endParaRPr lang="en-US" altLang="en-US"/>
          </a:p>
        </p:txBody>
      </p:sp>
    </p:spTree>
    <p:extLst>
      <p:ext uri="{BB962C8B-B14F-4D97-AF65-F5344CB8AC3E}">
        <p14:creationId xmlns:p14="http://schemas.microsoft.com/office/powerpoint/2010/main" val="83666711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1143000"/>
            <a:ext cx="6035040" cy="4215384"/>
          </a:xfrm>
        </p:spPr>
        <p:txBody>
          <a:bodyPr rtlCol="0">
            <a:normAutofit/>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pPr lvl="0"/>
            <a:endParaRPr lang="en-US" noProof="0" dirty="0"/>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A03CF66-C7A4-47F2-A1DE-CFF4A56267F7}"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4817EF4B-B0C3-4B4B-A2BF-DB2E7A7A45C2}" type="slidenum">
              <a:rPr lang="en-US" altLang="en-US"/>
              <a:pPr/>
              <a:t>‹#›</a:t>
            </a:fld>
            <a:endParaRPr lang="en-US" altLang="en-US"/>
          </a:p>
        </p:txBody>
      </p:sp>
    </p:spTree>
    <p:extLst>
      <p:ext uri="{BB962C8B-B14F-4D97-AF65-F5344CB8AC3E}">
        <p14:creationId xmlns:p14="http://schemas.microsoft.com/office/powerpoint/2010/main" val="37957109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649311B-A8AF-4927-9507-8C0B31F3E317}"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CDC661B8-0634-4669-B41A-07CBAB28FE00}" type="slidenum">
              <a:rPr lang="en-US" altLang="en-US"/>
              <a:pPr/>
              <a:t>‹#›</a:t>
            </a:fld>
            <a:endParaRPr lang="en-US" altLang="en-US"/>
          </a:p>
        </p:txBody>
      </p:sp>
    </p:spTree>
    <p:extLst>
      <p:ext uri="{BB962C8B-B14F-4D97-AF65-F5344CB8AC3E}">
        <p14:creationId xmlns:p14="http://schemas.microsoft.com/office/powerpoint/2010/main" val="35057324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216152"/>
            <a:ext cx="2263140" cy="5724144"/>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502920" y="1216152"/>
            <a:ext cx="6621780" cy="57241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780174D-0597-4804-9D40-BE1473E7C5F4}"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16AF8E08-F5E4-4FDB-9EFD-19BDB7EA1966}" type="slidenum">
              <a:rPr lang="en-US" altLang="en-US"/>
              <a:pPr/>
              <a:t>‹#›</a:t>
            </a:fld>
            <a:endParaRPr lang="en-US" altLang="en-US"/>
          </a:p>
        </p:txBody>
      </p:sp>
    </p:spTree>
    <p:extLst>
      <p:ext uri="{BB962C8B-B14F-4D97-AF65-F5344CB8AC3E}">
        <p14:creationId xmlns:p14="http://schemas.microsoft.com/office/powerpoint/2010/main" val="37862391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a:xfrm>
            <a:off x="301752" y="2359152"/>
            <a:ext cx="9171432" cy="2881041"/>
          </a:xfrm>
          <a:noFill/>
          <a:ln w="9525">
            <a:noFill/>
            <a:miter lim="800000"/>
            <a:headEnd/>
            <a:tailEnd/>
          </a:ln>
          <a:effectLst/>
        </p:spPr>
        <p:txBody>
          <a:bodyPr lIns="101838" tIns="50919" rIns="101838" bIns="50919" numCol="6">
            <a:spAutoFit/>
          </a:bodyPr>
          <a:lstStyle>
            <a:lvl1pPr algn="l" defTabSz="1019056" rtl="0" fontAlgn="base">
              <a:lnSpc>
                <a:spcPts val="800"/>
              </a:lnSpc>
              <a:spcAft>
                <a:spcPct val="0"/>
              </a:spcAft>
              <a:buNone/>
              <a:defRPr lang="en-US" sz="900" b="1" kern="1200" smtClean="0">
                <a:solidFill>
                  <a:srgbClr val="000000"/>
                </a:solidFill>
                <a:latin typeface="Arial" pitchFamily="34" charset="0"/>
                <a:ea typeface="+mn-ea"/>
                <a:cs typeface="Arial" pitchFamily="34" charset="0"/>
              </a:defRPr>
            </a:lvl1pPr>
            <a:lvl2pPr algn="l" defTabSz="1019056" rtl="0" fontAlgn="base">
              <a:lnSpc>
                <a:spcPts val="800"/>
              </a:lnSpc>
              <a:spcAft>
                <a:spcPct val="0"/>
              </a:spcAft>
              <a:buNone/>
              <a:defRPr lang="en-US" sz="900" b="0" kern="1200" smtClean="0">
                <a:solidFill>
                  <a:srgbClr val="000000"/>
                </a:solidFill>
                <a:latin typeface="Arial" pitchFamily="34" charset="0"/>
                <a:ea typeface="+mn-ea"/>
                <a:cs typeface="Arial" pitchFamily="34" charset="0"/>
              </a:defRPr>
            </a:lvl2pPr>
            <a:lvl3pPr algn="l" defTabSz="1019056" rtl="0" fontAlgn="base">
              <a:lnSpc>
                <a:spcPts val="800"/>
              </a:lnSpc>
              <a:spcAft>
                <a:spcPct val="0"/>
              </a:spcAft>
              <a:buNone/>
              <a:defRPr lang="en-US" sz="900" b="0" kern="1200" smtClean="0">
                <a:solidFill>
                  <a:srgbClr val="000000"/>
                </a:solidFill>
                <a:latin typeface="Arial" pitchFamily="34" charset="0"/>
                <a:ea typeface="+mn-ea"/>
                <a:cs typeface="Arial" pitchFamily="34" charset="0"/>
              </a:defRPr>
            </a:lvl3pPr>
            <a:lvl4pPr algn="l" defTabSz="1019056" rtl="0" fontAlgn="base">
              <a:lnSpc>
                <a:spcPts val="800"/>
              </a:lnSpc>
              <a:spcAft>
                <a:spcPct val="0"/>
              </a:spcAft>
              <a:buNone/>
              <a:defRPr lang="en-US" sz="900" b="0" kern="1200" smtClean="0">
                <a:solidFill>
                  <a:srgbClr val="000000"/>
                </a:solidFill>
                <a:latin typeface="Arial" pitchFamily="34" charset="0"/>
                <a:ea typeface="+mn-ea"/>
                <a:cs typeface="Arial" pitchFamily="34" charset="0"/>
              </a:defRPr>
            </a:lvl4pPr>
            <a:lvl5pPr algn="l" defTabSz="1019056" rtl="0" fontAlgn="base">
              <a:lnSpc>
                <a:spcPts val="800"/>
              </a:lnSpc>
              <a:spcAft>
                <a:spcPct val="0"/>
              </a:spcAft>
              <a:buNone/>
              <a:defRPr lang="en-US" sz="900" b="0" kern="1200" dirty="0">
                <a:solidFill>
                  <a:srgbClr val="000000"/>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p:txBody>
          <a:bodyPr/>
          <a:lstStyle>
            <a:lvl1pPr>
              <a:defRPr smtClean="0">
                <a:latin typeface="Arial" pitchFamily="34" charset="0"/>
                <a:cs typeface="Arial" pitchFamily="34" charset="0"/>
              </a:defRPr>
            </a:lvl1pPr>
          </a:lstStyle>
          <a:p>
            <a:pPr>
              <a:defRPr/>
            </a:pPr>
            <a:fld id="{5CBD08EF-7395-4C8F-A24C-BD28A368D6EA}" type="datetime1">
              <a:rPr lang="en-US"/>
              <a:pPr>
                <a:defRPr/>
              </a:pPr>
              <a:t>10/2/2018</a:t>
            </a:fld>
            <a:endParaRPr lang="en-US" dirty="0"/>
          </a:p>
        </p:txBody>
      </p:sp>
      <p:sp>
        <p:nvSpPr>
          <p:cNvPr id="5" name="Rectangle 6"/>
          <p:cNvSpPr>
            <a:spLocks noGrp="1" noChangeArrowheads="1"/>
          </p:cNvSpPr>
          <p:nvPr>
            <p:ph type="ftr" sz="quarter" idx="11"/>
          </p:nvPr>
        </p:nvSpPr>
        <p:spPr/>
        <p:txBody>
          <a:bodyPr/>
          <a:lstStyle>
            <a:lvl1pPr>
              <a:defRPr dirty="0">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r>
              <a:rPr lang="en-US" altLang="en-US"/>
              <a:t>Page </a:t>
            </a:r>
            <a:fld id="{1A9F6F34-D68A-4F95-8CF6-869F987F200A}" type="slidenum">
              <a:rPr lang="en-US" altLang="en-US"/>
              <a:pPr/>
              <a:t>‹#›</a:t>
            </a:fld>
            <a:endParaRPr lang="en-US" altLang="en-US"/>
          </a:p>
        </p:txBody>
      </p:sp>
    </p:spTree>
    <p:extLst>
      <p:ext uri="{BB962C8B-B14F-4D97-AF65-F5344CB8AC3E}">
        <p14:creationId xmlns:p14="http://schemas.microsoft.com/office/powerpoint/2010/main" val="4864945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APS">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anchor="t">
            <a:noAutofit/>
          </a:bodyPr>
          <a:lstStyle>
            <a:lvl1pPr>
              <a:defRPr>
                <a:latin typeface="Arial" pitchFamily="34" charset="0"/>
                <a:cs typeface="Arial" pitchFamily="34" charset="0"/>
              </a:defRPr>
            </a:lvl1pPr>
          </a:lstStyle>
          <a:p>
            <a:r>
              <a:rPr lang="en-US" dirty="0"/>
              <a:t>Click to edit Master title style</a:t>
            </a:r>
          </a:p>
        </p:txBody>
      </p:sp>
      <p:sp>
        <p:nvSpPr>
          <p:cNvPr id="7" name="Content Placeholder 2"/>
          <p:cNvSpPr>
            <a:spLocks noGrp="1"/>
          </p:cNvSpPr>
          <p:nvPr>
            <p:ph idx="1"/>
          </p:nvPr>
        </p:nvSpPr>
        <p:spPr>
          <a:xfrm>
            <a:off x="301752" y="2359152"/>
            <a:ext cx="9171432" cy="2880360"/>
          </a:xfrm>
          <a:noFill/>
          <a:ln w="9525">
            <a:noFill/>
            <a:miter lim="800000"/>
            <a:headEnd/>
            <a:tailEnd/>
          </a:ln>
          <a:effectLst/>
        </p:spPr>
        <p:txBody>
          <a:bodyPr lIns="101838" tIns="50919" rIns="101838" bIns="50919" numCol="6">
            <a:spAutoFit/>
          </a:bodyPr>
          <a:lstStyle>
            <a:lvl1pPr algn="l" defTabSz="1019056" rtl="0" eaLnBrk="1" fontAlgn="base" hangingPunct="1">
              <a:lnSpc>
                <a:spcPts val="800"/>
              </a:lnSpc>
              <a:spcBef>
                <a:spcPct val="25000"/>
              </a:spcBef>
              <a:spcAft>
                <a:spcPct val="0"/>
              </a:spcAft>
              <a:buNone/>
              <a:defRPr lang="en-US" sz="900" b="1" kern="1200" dirty="0" smtClean="0">
                <a:solidFill>
                  <a:srgbClr val="000000"/>
                </a:solidFill>
                <a:latin typeface="Arial" pitchFamily="34" charset="0"/>
                <a:ea typeface="+mn-ea"/>
                <a:cs typeface="Arial" pitchFamily="34" charset="0"/>
              </a:defRPr>
            </a:lvl1pPr>
            <a:lvl2pPr algn="l" defTabSz="1019056" rtl="0" eaLnBrk="1" fontAlgn="base" hangingPunct="1">
              <a:lnSpc>
                <a:spcPts val="800"/>
              </a:lnSpc>
              <a:spcBef>
                <a:spcPct val="25000"/>
              </a:spcBef>
              <a:spcAft>
                <a:spcPct val="0"/>
              </a:spcAft>
              <a:buNone/>
              <a:defRPr lang="en-US" sz="900" b="0" kern="1200" dirty="0" smtClean="0">
                <a:solidFill>
                  <a:srgbClr val="000000"/>
                </a:solidFill>
                <a:latin typeface="Arial" pitchFamily="34" charset="0"/>
                <a:ea typeface="+mn-ea"/>
                <a:cs typeface="Arial" pitchFamily="34" charset="0"/>
              </a:defRPr>
            </a:lvl2pPr>
            <a:lvl3pPr marL="1207008" algn="l" defTabSz="1019056" rtl="0" eaLnBrk="1" fontAlgn="base" hangingPunct="1">
              <a:lnSpc>
                <a:spcPts val="800"/>
              </a:lnSpc>
              <a:spcBef>
                <a:spcPct val="25000"/>
              </a:spcBef>
              <a:spcAft>
                <a:spcPct val="0"/>
              </a:spcAft>
              <a:buNone/>
              <a:defRPr lang="en-US" sz="900" b="0" kern="1200" dirty="0" smtClean="0">
                <a:solidFill>
                  <a:srgbClr val="000000"/>
                </a:solidFill>
                <a:latin typeface="Arial" pitchFamily="34" charset="0"/>
                <a:ea typeface="+mn-ea"/>
                <a:cs typeface="Arial" pitchFamily="34" charset="0"/>
              </a:defRPr>
            </a:lvl3pPr>
            <a:lvl4pPr marL="1591056" algn="l" defTabSz="1019056" rtl="0" eaLnBrk="1" fontAlgn="base" hangingPunct="1">
              <a:lnSpc>
                <a:spcPts val="800"/>
              </a:lnSpc>
              <a:spcBef>
                <a:spcPts val="162"/>
              </a:spcBef>
              <a:spcAft>
                <a:spcPct val="0"/>
              </a:spcAft>
              <a:buNone/>
              <a:defRPr lang="en-US" sz="900" b="0" kern="1200" dirty="0" smtClean="0">
                <a:solidFill>
                  <a:srgbClr val="000000"/>
                </a:solidFill>
                <a:latin typeface="Arial" pitchFamily="34" charset="0"/>
                <a:ea typeface="+mn-ea"/>
                <a:cs typeface="Arial" pitchFamily="34" charset="0"/>
              </a:defRPr>
            </a:lvl4pPr>
            <a:lvl5pPr marL="1975104" algn="l" defTabSz="1019056" rtl="0" eaLnBrk="1" fontAlgn="base" hangingPunct="1">
              <a:lnSpc>
                <a:spcPts val="800"/>
              </a:lnSpc>
              <a:spcBef>
                <a:spcPts val="162"/>
              </a:spcBef>
              <a:spcAft>
                <a:spcPct val="0"/>
              </a:spcAft>
              <a:buNone/>
              <a:defRPr lang="en-US" sz="900" b="0" kern="1200" dirty="0">
                <a:solidFill>
                  <a:srgbClr val="000000"/>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p:txBody>
          <a:bodyPr/>
          <a:lstStyle>
            <a:lvl1pPr>
              <a:defRPr smtClean="0">
                <a:latin typeface="Arial" pitchFamily="34" charset="0"/>
                <a:cs typeface="Arial" pitchFamily="34" charset="0"/>
              </a:defRPr>
            </a:lvl1pPr>
          </a:lstStyle>
          <a:p>
            <a:pPr>
              <a:defRPr/>
            </a:pPr>
            <a:fld id="{6B0229E2-D4F0-4433-A8E0-6CC45C4F3292}" type="datetime1">
              <a:rPr lang="en-US"/>
              <a:pPr>
                <a:defRPr/>
              </a:pPr>
              <a:t>10/2/2018</a:t>
            </a:fld>
            <a:endParaRPr lang="en-US" dirty="0"/>
          </a:p>
        </p:txBody>
      </p:sp>
      <p:sp>
        <p:nvSpPr>
          <p:cNvPr id="5" name="Rectangle 6"/>
          <p:cNvSpPr>
            <a:spLocks noGrp="1" noChangeArrowheads="1"/>
          </p:cNvSpPr>
          <p:nvPr>
            <p:ph type="ftr" sz="quarter" idx="11"/>
          </p:nvPr>
        </p:nvSpPr>
        <p:spPr/>
        <p:txBody>
          <a:bodyPr/>
          <a:lstStyle>
            <a:lvl1pPr>
              <a:defRPr dirty="0">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r>
              <a:rPr lang="en-US" altLang="en-US"/>
              <a:t>Page </a:t>
            </a:r>
            <a:fld id="{C84FB4A8-A3E5-4C6A-9E46-89B594E90614}" type="slidenum">
              <a:rPr lang="en-US" altLang="en-US"/>
              <a:pPr/>
              <a:t>‹#›</a:t>
            </a:fld>
            <a:endParaRPr lang="en-US" altLang="en-US"/>
          </a:p>
        </p:txBody>
      </p:sp>
    </p:spTree>
    <p:extLst>
      <p:ext uri="{BB962C8B-B14F-4D97-AF65-F5344CB8AC3E}">
        <p14:creationId xmlns:p14="http://schemas.microsoft.com/office/powerpoint/2010/main" val="26984171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3" name="Line 38"/>
          <p:cNvSpPr>
            <a:spLocks noChangeShapeType="1"/>
          </p:cNvSpPr>
          <p:nvPr userDrawn="1"/>
        </p:nvSpPr>
        <p:spPr bwMode="auto">
          <a:xfrm>
            <a:off x="328613" y="2286000"/>
            <a:ext cx="9372600" cy="0"/>
          </a:xfrm>
          <a:prstGeom prst="line">
            <a:avLst/>
          </a:prstGeom>
          <a:noFill/>
          <a:ln w="19050">
            <a:solidFill>
              <a:srgbClr val="000000"/>
            </a:solidFill>
            <a:round/>
            <a:headEnd/>
            <a:tailEnd/>
          </a:ln>
          <a:effectLst/>
        </p:spPr>
        <p:txBody>
          <a:bodyPr wrap="none" lIns="113517" tIns="56758" rIns="113517" bIns="56758" anchor="ctr"/>
          <a:lstStyle/>
          <a:p>
            <a:pPr defTabSz="1018824" fontAlgn="auto">
              <a:spcBef>
                <a:spcPts val="0"/>
              </a:spcBef>
              <a:spcAft>
                <a:spcPts val="0"/>
              </a:spcAft>
              <a:defRPr/>
            </a:pPr>
            <a:endParaRPr lang="en-US" dirty="0"/>
          </a:p>
        </p:txBody>
      </p:sp>
      <p:sp>
        <p:nvSpPr>
          <p:cNvPr id="7" name="Content Placeholder 6"/>
          <p:cNvSpPr>
            <a:spLocks noGrp="1"/>
          </p:cNvSpPr>
          <p:nvPr>
            <p:ph sz="quarter" idx="13"/>
          </p:nvPr>
        </p:nvSpPr>
        <p:spPr>
          <a:xfrm>
            <a:off x="381000" y="2667000"/>
            <a:ext cx="9304020" cy="1656864"/>
          </a:xfrm>
          <a:noFill/>
          <a:ln w="9525">
            <a:noFill/>
            <a:miter lim="800000"/>
            <a:headEnd/>
            <a:tailEnd/>
          </a:ln>
          <a:effectLst/>
        </p:spPr>
        <p:txBody>
          <a:bodyPr lIns="0" tIns="0" rIns="0" bIns="0">
            <a:spAutoFit/>
          </a:bodyPr>
          <a:lstStyle>
            <a:lvl1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3pPr>
            <a:lvl4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4pPr>
            <a:lvl5pPr algn="l" rtl="0" eaLnBrk="0" fontAlgn="base" hangingPunct="0">
              <a:lnSpc>
                <a:spcPct val="95000"/>
              </a:lnSpc>
              <a:spcBef>
                <a:spcPct val="0"/>
              </a:spcBef>
              <a:spcAft>
                <a:spcPct val="0"/>
              </a:spcAft>
              <a:buNone/>
              <a:defRPr lang="en-US" sz="2200" b="1" kern="1200" dirty="0">
                <a:solidFill>
                  <a:srgbClr val="000000"/>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4"/>
          </p:nvPr>
        </p:nvSpPr>
        <p:spPr/>
        <p:txBody>
          <a:bodyPr/>
          <a:lstStyle>
            <a:lvl1pPr>
              <a:defRPr/>
            </a:lvl1pPr>
          </a:lstStyle>
          <a:p>
            <a:pPr>
              <a:defRPr/>
            </a:pPr>
            <a:fld id="{FB29A3DA-D6AC-44AC-9BD4-D9CA54756637}" type="datetime1">
              <a:rPr lang="en-US"/>
              <a:pPr>
                <a:defRPr/>
              </a:pPr>
              <a:t>10/2/2018</a:t>
            </a:fld>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p>
        </p:txBody>
      </p:sp>
      <p:sp>
        <p:nvSpPr>
          <p:cNvPr id="6" name="Slide Number Placeholder 5"/>
          <p:cNvSpPr>
            <a:spLocks noGrp="1"/>
          </p:cNvSpPr>
          <p:nvPr>
            <p:ph type="sldNum" sz="quarter" idx="16"/>
          </p:nvPr>
        </p:nvSpPr>
        <p:spPr/>
        <p:txBody>
          <a:bodyPr/>
          <a:lstStyle>
            <a:lvl1pPr>
              <a:defRPr/>
            </a:lvl1pPr>
          </a:lstStyle>
          <a:p>
            <a:r>
              <a:rPr lang="en-US" altLang="en-US"/>
              <a:t>Page </a:t>
            </a:r>
            <a:fld id="{BCCCA726-5849-4A2C-AD8C-2BB5C1580783}" type="slidenum">
              <a:rPr lang="en-US" altLang="en-US"/>
              <a:pPr/>
              <a:t>‹#›</a:t>
            </a:fld>
            <a:endParaRPr lang="en-US" altLang="en-US"/>
          </a:p>
        </p:txBody>
      </p:sp>
    </p:spTree>
    <p:extLst>
      <p:ext uri="{BB962C8B-B14F-4D97-AF65-F5344CB8AC3E}">
        <p14:creationId xmlns:p14="http://schemas.microsoft.com/office/powerpoint/2010/main" val="148563797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7"/>
          <p:cNvCxnSpPr/>
          <p:nvPr userDrawn="1"/>
        </p:nvCxnSpPr>
        <p:spPr>
          <a:xfrm>
            <a:off x="338138" y="3173413"/>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8"/>
          <p:cNvSpPr txBox="1"/>
          <p:nvPr userDrawn="1"/>
        </p:nvSpPr>
        <p:spPr>
          <a:xfrm>
            <a:off x="328613" y="6648450"/>
            <a:ext cx="9372600" cy="520700"/>
          </a:xfrm>
          <a:prstGeom prst="rect">
            <a:avLst/>
          </a:prstGeom>
          <a:noFill/>
        </p:spPr>
        <p:txBody>
          <a:bodyPr lIns="0" tIns="0" rIns="0" bIns="0"/>
          <a:lstStyle/>
          <a:p>
            <a:pPr algn="ctr" defTabSz="1018824" fontAlgn="auto">
              <a:spcBef>
                <a:spcPts val="0"/>
              </a:spcBef>
              <a:spcAft>
                <a:spcPts val="0"/>
              </a:spcAft>
              <a:defRPr/>
            </a:pPr>
            <a:r>
              <a:rPr lang="en-US" sz="1700" b="1" dirty="0">
                <a:solidFill>
                  <a:srgbClr val="000000"/>
                </a:solidFill>
              </a:rPr>
              <a:t>THIS PRELIMINARY WORK OF GAO IS SUBJECT TO REVISION AND SHOULD NOT BE REPRODUCED OR DISTRIBUTED. SOME GRAPHICS MAY BE ENTITLED TO COPYRIGHT. </a:t>
            </a:r>
          </a:p>
        </p:txBody>
      </p:sp>
      <p:cxnSp>
        <p:nvCxnSpPr>
          <p:cNvPr id="6" name="Straight Connector 9"/>
          <p:cNvCxnSpPr/>
          <p:nvPr userDrawn="1"/>
        </p:nvCxnSpPr>
        <p:spPr>
          <a:xfrm>
            <a:off x="328613" y="6565900"/>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338328" y="1188720"/>
            <a:ext cx="9372600" cy="1837944"/>
          </a:xfrm>
        </p:spPr>
        <p:txBody>
          <a:bodyPr>
            <a:normAutofit/>
          </a:bodyPr>
          <a:lstStyle>
            <a:lvl1pPr algn="ctr">
              <a:defRPr sz="4500"/>
            </a:lvl1pPr>
          </a:lstStyle>
          <a:p>
            <a:r>
              <a:rPr lang="en-US" dirty="0"/>
              <a:t>Click to edit Master title style</a:t>
            </a:r>
          </a:p>
        </p:txBody>
      </p:sp>
      <p:sp>
        <p:nvSpPr>
          <p:cNvPr id="3" name="Subtitle 2"/>
          <p:cNvSpPr>
            <a:spLocks noGrp="1"/>
          </p:cNvSpPr>
          <p:nvPr>
            <p:ph type="subTitle" idx="1"/>
          </p:nvPr>
        </p:nvSpPr>
        <p:spPr>
          <a:xfrm>
            <a:off x="338328" y="3364992"/>
            <a:ext cx="9372600" cy="2980944"/>
          </a:xfrm>
        </p:spPr>
        <p:txBody>
          <a:bodyPr anchor="ctr">
            <a:normAutofit/>
          </a:bodyPr>
          <a:lstStyle>
            <a:lvl1pPr marL="0" indent="0" algn="ctr">
              <a:buNone/>
              <a:defRPr sz="3100" b="1">
                <a:solidFill>
                  <a:schemeClr val="tx1"/>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US" dirty="0"/>
              <a:t>Click to edit Master subtitle style</a:t>
            </a:r>
          </a:p>
        </p:txBody>
      </p:sp>
      <p:sp>
        <p:nvSpPr>
          <p:cNvPr id="7" name="Date Placeholder 3"/>
          <p:cNvSpPr>
            <a:spLocks noGrp="1"/>
          </p:cNvSpPr>
          <p:nvPr>
            <p:ph type="dt" sz="half" idx="10"/>
          </p:nvPr>
        </p:nvSpPr>
        <p:spPr/>
        <p:txBody>
          <a:bodyPr/>
          <a:lstStyle>
            <a:lvl1pPr>
              <a:defRPr/>
            </a:lvl1pPr>
          </a:lstStyle>
          <a:p>
            <a:pPr>
              <a:defRPr/>
            </a:pPr>
            <a:fld id="{95C37F22-B22C-4B54-B4F2-028992A3E7E7}" type="datetime1">
              <a:rPr lang="en-US"/>
              <a:pPr>
                <a:defRPr/>
              </a:pPr>
              <a:t>10/2/2018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r>
              <a:rPr lang="en-US" altLang="en-US"/>
              <a:t>Page </a:t>
            </a:r>
            <a:fld id="{84E71E24-3307-40C8-9994-F288283830E3}" type="slidenum">
              <a:rPr lang="en-US" altLang="en-US"/>
              <a:pPr/>
              <a:t>‹#›</a:t>
            </a:fld>
            <a:endParaRPr lang="en-US" altLang="en-US"/>
          </a:p>
        </p:txBody>
      </p:sp>
    </p:spTree>
    <p:extLst>
      <p:ext uri="{BB962C8B-B14F-4D97-AF65-F5344CB8AC3E}">
        <p14:creationId xmlns:p14="http://schemas.microsoft.com/office/powerpoint/2010/main" val="400740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C2F7355-38F7-4BE4-98EF-D104470382E9}" type="datetime1">
              <a:rPr lang="en-US"/>
              <a:pPr>
                <a:defRPr/>
              </a:pPr>
              <a:t>10/2/2018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r>
              <a:rPr lang="en-US" altLang="en-US"/>
              <a:t>Page </a:t>
            </a:r>
            <a:fld id="{5C5FDBB8-1B0C-4802-920C-A27176D0F94C}" type="slidenum">
              <a:rPr lang="en-US" altLang="en-US"/>
              <a:pPr/>
              <a:t>‹#›</a:t>
            </a:fld>
            <a:endParaRPr lang="en-US" altLang="en-US"/>
          </a:p>
        </p:txBody>
      </p:sp>
    </p:spTree>
    <p:extLst>
      <p:ext uri="{BB962C8B-B14F-4D97-AF65-F5344CB8AC3E}">
        <p14:creationId xmlns:p14="http://schemas.microsoft.com/office/powerpoint/2010/main" val="28021375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8"/>
          <p:cNvSpPr>
            <a:spLocks noChangeShapeType="1"/>
          </p:cNvSpPr>
          <p:nvPr userDrawn="1"/>
        </p:nvSpPr>
        <p:spPr bwMode="auto">
          <a:xfrm>
            <a:off x="331788" y="2289175"/>
            <a:ext cx="9372600" cy="0"/>
          </a:xfrm>
          <a:prstGeom prst="line">
            <a:avLst/>
          </a:prstGeom>
          <a:noFill/>
          <a:ln w="19050">
            <a:solidFill>
              <a:schemeClr val="tx1"/>
            </a:solidFill>
            <a:round/>
            <a:headEnd/>
            <a:tailEnd/>
          </a:ln>
          <a:effectLst/>
        </p:spPr>
        <p:txBody>
          <a:bodyPr wrap="none" lIns="101882" tIns="50941" rIns="101882" bIns="50941" anchor="ctr"/>
          <a:lstStyle/>
          <a:p>
            <a:pPr defTabSz="1018824" fontAlgn="auto">
              <a:spcBef>
                <a:spcPts val="0"/>
              </a:spcBef>
              <a:spcAft>
                <a:spcPts val="0"/>
              </a:spcAft>
              <a:defRPr/>
            </a:pP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marL="1971675" indent="-252413" algn="l" rtl="0" eaLnBrk="1" fontAlgn="base" hangingPunct="1">
              <a:lnSpc>
                <a:spcPct val="85000"/>
              </a:lnSpc>
              <a:spcBef>
                <a:spcPct val="15000"/>
              </a:spcBef>
              <a:spcAft>
                <a:spcPct val="0"/>
              </a:spcAft>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E32646A8-1D51-4B80-BF40-94605549E11F}"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F10A5EE7-A9EF-4464-AEAE-530A0099BCEE}" type="slidenum">
              <a:rPr lang="en-US" altLang="en-US"/>
              <a:pPr/>
              <a:t>‹#›</a:t>
            </a:fld>
            <a:endParaRPr lang="en-US" altLang="en-US"/>
          </a:p>
        </p:txBody>
      </p:sp>
    </p:spTree>
    <p:extLst>
      <p:ext uri="{BB962C8B-B14F-4D97-AF65-F5344CB8AC3E}">
        <p14:creationId xmlns:p14="http://schemas.microsoft.com/office/powerpoint/2010/main" val="18507838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7"/>
            <a:ext cx="8549640" cy="1543685"/>
          </a:xfrm>
        </p:spPr>
        <p:txBody>
          <a:bodyPr anchor="t"/>
          <a:lstStyle>
            <a:lvl1pPr algn="l">
              <a:defRPr sz="4500" b="1" cap="all"/>
            </a:lvl1pPr>
          </a:lstStyle>
          <a:p>
            <a:r>
              <a:rPr lang="en-US"/>
              <a:t>Click to edit Master title style</a:t>
            </a:r>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36E7AB1F-E827-4692-8214-D210A7787DC0}"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85E929FB-C057-4B9A-82B0-0C142986ACA6}" type="slidenum">
              <a:rPr lang="en-US" altLang="en-US"/>
              <a:pPr/>
              <a:t>‹#›</a:t>
            </a:fld>
            <a:endParaRPr lang="en-US" altLang="en-US"/>
          </a:p>
        </p:txBody>
      </p:sp>
    </p:spTree>
    <p:extLst>
      <p:ext uri="{BB962C8B-B14F-4D97-AF65-F5344CB8AC3E}">
        <p14:creationId xmlns:p14="http://schemas.microsoft.com/office/powerpoint/2010/main" val="37039220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13020"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616071E2-0B28-49A8-A10F-55AC193A0941}"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ED486481-2863-4635-8E30-D6B44489652B}" type="slidenum">
              <a:rPr lang="en-US" altLang="en-US"/>
              <a:pPr/>
              <a:t>‹#›</a:t>
            </a:fld>
            <a:endParaRPr lang="en-US" altLang="en-US"/>
          </a:p>
        </p:txBody>
      </p:sp>
    </p:spTree>
    <p:extLst>
      <p:ext uri="{BB962C8B-B14F-4D97-AF65-F5344CB8AC3E}">
        <p14:creationId xmlns:p14="http://schemas.microsoft.com/office/powerpoint/2010/main" val="298275554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359152"/>
            <a:ext cx="4444207"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dirty="0"/>
              <a:t>Click to edit Master text styles</a:t>
            </a:r>
          </a:p>
        </p:txBody>
      </p:sp>
      <p:sp>
        <p:nvSpPr>
          <p:cNvPr id="4" name="Content Placeholder 3"/>
          <p:cNvSpPr>
            <a:spLocks noGrp="1"/>
          </p:cNvSpPr>
          <p:nvPr>
            <p:ph sz="half" idx="2"/>
          </p:nvPr>
        </p:nvSpPr>
        <p:spPr>
          <a:xfrm>
            <a:off x="502920" y="3127248"/>
            <a:ext cx="4444207"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09528" y="2359152"/>
            <a:ext cx="4445953"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dirty="0"/>
              <a:t>Click to edit Master text styles</a:t>
            </a:r>
          </a:p>
        </p:txBody>
      </p:sp>
      <p:sp>
        <p:nvSpPr>
          <p:cNvPr id="6" name="Content Placeholder 5"/>
          <p:cNvSpPr>
            <a:spLocks noGrp="1"/>
          </p:cNvSpPr>
          <p:nvPr>
            <p:ph sz="quarter" idx="4"/>
          </p:nvPr>
        </p:nvSpPr>
        <p:spPr>
          <a:xfrm>
            <a:off x="5109528" y="3127248"/>
            <a:ext cx="4445953"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lvl1pPr>
              <a:defRPr/>
            </a:lvl1pPr>
          </a:lstStyle>
          <a:p>
            <a:pPr>
              <a:defRPr/>
            </a:pPr>
            <a:fld id="{44D9B0C9-8466-40BD-9E6D-7FF13A385E05}" type="datetime1">
              <a:rPr lang="en-US"/>
              <a:pPr>
                <a:defRPr/>
              </a:pPr>
              <a:t>10/2/2018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r>
              <a:rPr lang="en-US" altLang="en-US"/>
              <a:t>Page </a:t>
            </a:r>
            <a:fld id="{CB5C82E6-52ED-43CE-A660-251674967BCD}" type="slidenum">
              <a:rPr lang="en-US" altLang="en-US"/>
              <a:pPr/>
              <a:t>‹#›</a:t>
            </a:fld>
            <a:endParaRPr lang="en-US" altLang="en-US"/>
          </a:p>
        </p:txBody>
      </p:sp>
    </p:spTree>
    <p:extLst>
      <p:ext uri="{BB962C8B-B14F-4D97-AF65-F5344CB8AC3E}">
        <p14:creationId xmlns:p14="http://schemas.microsoft.com/office/powerpoint/2010/main" val="218524112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2189893-A416-4E07-AD01-8D8451B1769B}" type="datetime1">
              <a:rPr lang="en-US"/>
              <a:pPr>
                <a:defRPr/>
              </a:pPr>
              <a:t>10/2/2018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r>
              <a:rPr lang="en-US" altLang="en-US"/>
              <a:t>Page </a:t>
            </a:r>
            <a:fld id="{D2A50179-B933-4D63-9300-2448102037A3}" type="slidenum">
              <a:rPr lang="en-US" altLang="en-US"/>
              <a:pPr/>
              <a:t>‹#›</a:t>
            </a:fld>
            <a:endParaRPr lang="en-US" altLang="en-US"/>
          </a:p>
        </p:txBody>
      </p:sp>
    </p:spTree>
    <p:extLst>
      <p:ext uri="{BB962C8B-B14F-4D97-AF65-F5344CB8AC3E}">
        <p14:creationId xmlns:p14="http://schemas.microsoft.com/office/powerpoint/2010/main" val="28910180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Date Placeholder 3"/>
          <p:cNvSpPr txBox="1">
            <a:spLocks/>
          </p:cNvSpPr>
          <p:nvPr userDrawn="1"/>
        </p:nvSpPr>
        <p:spPr>
          <a:xfrm>
            <a:off x="338138" y="7259638"/>
            <a:ext cx="2057400" cy="347662"/>
          </a:xfrm>
          <a:prstGeom prst="rect">
            <a:avLst/>
          </a:prstGeom>
        </p:spPr>
        <p:txBody>
          <a:bodyPr lIns="101882" tIns="50941" rIns="101882" bIns="50941" anchor="ctr"/>
          <a:lstStyle/>
          <a:p>
            <a:pPr defTabSz="1018824" fontAlgn="auto">
              <a:spcBef>
                <a:spcPts val="0"/>
              </a:spcBef>
              <a:spcAft>
                <a:spcPts val="0"/>
              </a:spcAft>
              <a:defRPr/>
            </a:pPr>
            <a:fld id="{B6CAB80B-39B1-40A9-9D70-E337B97384B5}" type="datetimeFigureOut">
              <a:rPr lang="en-US" sz="1600"/>
              <a:pPr defTabSz="1018824" fontAlgn="auto">
                <a:spcBef>
                  <a:spcPts val="0"/>
                </a:spcBef>
                <a:spcAft>
                  <a:spcPts val="0"/>
                </a:spcAft>
                <a:defRPr/>
              </a:pPr>
              <a:t>10/2/2018</a:t>
            </a:fld>
            <a:endParaRPr lang="en-US" sz="1600" dirty="0"/>
          </a:p>
        </p:txBody>
      </p:sp>
      <p:sp>
        <p:nvSpPr>
          <p:cNvPr id="7" name="Slide Number Placeholder 5"/>
          <p:cNvSpPr txBox="1">
            <a:spLocks/>
          </p:cNvSpPr>
          <p:nvPr userDrawn="1"/>
        </p:nvSpPr>
        <p:spPr>
          <a:xfrm>
            <a:off x="7361238" y="7259638"/>
            <a:ext cx="2346325" cy="357187"/>
          </a:xfrm>
          <a:prstGeom prst="rect">
            <a:avLst/>
          </a:prstGeom>
        </p:spPr>
        <p:txBody>
          <a:bodyPr lIns="101882" tIns="50941" rIns="101882" bIns="50941" anchor="ctr"/>
          <a:lstStyle/>
          <a:p>
            <a:pPr algn="r" defTabSz="1018824" fontAlgn="auto">
              <a:spcBef>
                <a:spcPts val="0"/>
              </a:spcBef>
              <a:spcAft>
                <a:spcPts val="0"/>
              </a:spcAft>
              <a:defRPr/>
            </a:pPr>
            <a:endParaRPr lang="en-US" sz="1600" dirty="0"/>
          </a:p>
        </p:txBody>
      </p:sp>
      <p:sp>
        <p:nvSpPr>
          <p:cNvPr id="8" name="Line 38"/>
          <p:cNvSpPr>
            <a:spLocks noChangeShapeType="1"/>
          </p:cNvSpPr>
          <p:nvPr userDrawn="1"/>
        </p:nvSpPr>
        <p:spPr bwMode="auto">
          <a:xfrm>
            <a:off x="331788" y="2289175"/>
            <a:ext cx="9372600" cy="0"/>
          </a:xfrm>
          <a:prstGeom prst="line">
            <a:avLst/>
          </a:prstGeom>
          <a:noFill/>
          <a:ln w="19050">
            <a:solidFill>
              <a:schemeClr val="tx1"/>
            </a:solidFill>
            <a:round/>
            <a:headEnd/>
            <a:tailEnd/>
          </a:ln>
          <a:effectLst/>
        </p:spPr>
        <p:txBody>
          <a:bodyPr wrap="none" lIns="101882" tIns="50941" rIns="101882" bIns="50941" anchor="ctr"/>
          <a:lstStyle/>
          <a:p>
            <a:pPr defTabSz="1018824" fontAlgn="auto">
              <a:spcBef>
                <a:spcPts val="0"/>
              </a:spcBef>
              <a:spcAft>
                <a:spcPts val="0"/>
              </a:spcAft>
              <a:defRPr/>
            </a:pPr>
            <a:endParaRPr lang="en-US" dirty="0"/>
          </a:p>
        </p:txBody>
      </p:sp>
      <p:sp>
        <p:nvSpPr>
          <p:cNvPr id="5" name="Title 1"/>
          <p:cNvSpPr>
            <a:spLocks noGrp="1"/>
          </p:cNvSpPr>
          <p:nvPr>
            <p:ph type="title"/>
          </p:nvPr>
        </p:nvSpPr>
        <p:spPr>
          <a:xfrm>
            <a:off x="329184" y="1124712"/>
            <a:ext cx="9372600" cy="1033272"/>
          </a:xfrm>
        </p:spPr>
        <p:txBody>
          <a:bodyPr/>
          <a:lstStyle/>
          <a:p>
            <a:r>
              <a:rPr lang="en-US"/>
              <a:t>Click to edit Master title style</a:t>
            </a:r>
          </a:p>
        </p:txBody>
      </p:sp>
      <p:sp>
        <p:nvSpPr>
          <p:cNvPr id="6" name="Content Placeholder 2"/>
          <p:cNvSpPr>
            <a:spLocks noGrp="1"/>
          </p:cNvSpPr>
          <p:nvPr>
            <p:ph idx="1"/>
          </p:nvPr>
        </p:nvSpPr>
        <p:spPr>
          <a:xfrm>
            <a:off x="329184" y="2377440"/>
            <a:ext cx="9372600" cy="4791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1"/>
          <p:cNvSpPr>
            <a:spLocks noGrp="1"/>
          </p:cNvSpPr>
          <p:nvPr>
            <p:ph type="dt" sz="half" idx="10"/>
          </p:nvPr>
        </p:nvSpPr>
        <p:spPr/>
        <p:txBody>
          <a:bodyPr/>
          <a:lstStyle>
            <a:lvl1pPr>
              <a:defRPr/>
            </a:lvl1pPr>
          </a:lstStyle>
          <a:p>
            <a:pPr>
              <a:defRPr/>
            </a:pPr>
            <a:fld id="{F52E8D2E-2A5F-4547-9810-1096D8D221D9}" type="datetime1">
              <a:rPr lang="en-US"/>
              <a:pPr>
                <a:defRPr/>
              </a:pPr>
              <a:t>10/2/2018</a:t>
            </a:fld>
            <a:endParaRPr lang="en-US" dirty="0"/>
          </a:p>
        </p:txBody>
      </p:sp>
      <p:sp>
        <p:nvSpPr>
          <p:cNvPr id="10" name="Footer Placeholder 2"/>
          <p:cNvSpPr>
            <a:spLocks noGrp="1"/>
          </p:cNvSpPr>
          <p:nvPr>
            <p:ph type="ftr" sz="quarter" idx="11"/>
          </p:nvPr>
        </p:nvSpPr>
        <p:spPr/>
        <p:txBody>
          <a:bodyPr/>
          <a:lstStyle>
            <a:lvl1pPr>
              <a:defRPr/>
            </a:lvl1pPr>
          </a:lstStyle>
          <a:p>
            <a:pPr>
              <a:defRPr/>
            </a:pPr>
            <a:endParaRPr lang="en-US"/>
          </a:p>
        </p:txBody>
      </p:sp>
      <p:sp>
        <p:nvSpPr>
          <p:cNvPr id="11" name="Slide Number Placeholder 3"/>
          <p:cNvSpPr>
            <a:spLocks noGrp="1"/>
          </p:cNvSpPr>
          <p:nvPr>
            <p:ph type="sldNum" sz="quarter" idx="12"/>
          </p:nvPr>
        </p:nvSpPr>
        <p:spPr/>
        <p:txBody>
          <a:bodyPr/>
          <a:lstStyle>
            <a:lvl1pPr>
              <a:defRPr/>
            </a:lvl1pPr>
          </a:lstStyle>
          <a:p>
            <a:r>
              <a:rPr lang="en-US" altLang="en-US"/>
              <a:t>Page </a:t>
            </a:r>
            <a:fld id="{A5B61BE3-5627-47FC-A37A-411DCFB37374}" type="slidenum">
              <a:rPr lang="en-US" altLang="en-US"/>
              <a:pPr/>
              <a:t>‹#›</a:t>
            </a:fld>
            <a:endParaRPr lang="en-US" altLang="en-US"/>
          </a:p>
        </p:txBody>
      </p:sp>
    </p:spTree>
    <p:extLst>
      <p:ext uri="{BB962C8B-B14F-4D97-AF65-F5344CB8AC3E}">
        <p14:creationId xmlns:p14="http://schemas.microsoft.com/office/powerpoint/2010/main" val="293651664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1298448"/>
            <a:ext cx="3309144" cy="1316990"/>
          </a:xfrm>
        </p:spPr>
        <p:txBody>
          <a:bodyPr anchor="b"/>
          <a:lstStyle>
            <a:lvl1pPr algn="l">
              <a:defRPr sz="2200" b="1"/>
            </a:lvl1pPr>
          </a:lstStyle>
          <a:p>
            <a:r>
              <a:rPr lang="en-US" dirty="0"/>
              <a:t>Click to edit Master title style</a:t>
            </a:r>
          </a:p>
        </p:txBody>
      </p:sp>
      <p:sp>
        <p:nvSpPr>
          <p:cNvPr id="3" name="Content Placeholder 2"/>
          <p:cNvSpPr>
            <a:spLocks noGrp="1"/>
          </p:cNvSpPr>
          <p:nvPr>
            <p:ph idx="1"/>
          </p:nvPr>
        </p:nvSpPr>
        <p:spPr>
          <a:xfrm>
            <a:off x="3931920" y="1298448"/>
            <a:ext cx="5622925" cy="5669280"/>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02921" y="2670048"/>
            <a:ext cx="3309144" cy="4279392"/>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03279FD-0208-43FE-8FCF-F354D5B82A85}"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0F0CB9B4-F715-43B9-9F11-EF83B87BFE0D}" type="slidenum">
              <a:rPr lang="en-US" altLang="en-US"/>
              <a:pPr/>
              <a:t>‹#›</a:t>
            </a:fld>
            <a:endParaRPr lang="en-US" altLang="en-US"/>
          </a:p>
        </p:txBody>
      </p:sp>
    </p:spTree>
    <p:extLst>
      <p:ext uri="{BB962C8B-B14F-4D97-AF65-F5344CB8AC3E}">
        <p14:creationId xmlns:p14="http://schemas.microsoft.com/office/powerpoint/2010/main" val="27993072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1143000"/>
            <a:ext cx="6035040" cy="4215384"/>
          </a:xfrm>
        </p:spPr>
        <p:txBody>
          <a:bodyPr rtlCol="0">
            <a:normAutofit/>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pPr lvl="0"/>
            <a:endParaRPr lang="en-US" noProof="0" dirty="0"/>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EF3BAD0-85DF-41EE-9814-168FE7A4C8CC}"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D085E2B4-5A65-42FA-AF10-F584B30E3CC9}" type="slidenum">
              <a:rPr lang="en-US" altLang="en-US"/>
              <a:pPr/>
              <a:t>‹#›</a:t>
            </a:fld>
            <a:endParaRPr lang="en-US" altLang="en-US"/>
          </a:p>
        </p:txBody>
      </p:sp>
    </p:spTree>
    <p:extLst>
      <p:ext uri="{BB962C8B-B14F-4D97-AF65-F5344CB8AC3E}">
        <p14:creationId xmlns:p14="http://schemas.microsoft.com/office/powerpoint/2010/main" val="411627577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B4062FC-39FB-4274-A958-3B8B9B7BE3AF}"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9CFE978F-3312-43DC-B0BA-E158B4F58493}" type="slidenum">
              <a:rPr lang="en-US" altLang="en-US"/>
              <a:pPr/>
              <a:t>‹#›</a:t>
            </a:fld>
            <a:endParaRPr lang="en-US" altLang="en-US"/>
          </a:p>
        </p:txBody>
      </p:sp>
    </p:spTree>
    <p:extLst>
      <p:ext uri="{BB962C8B-B14F-4D97-AF65-F5344CB8AC3E}">
        <p14:creationId xmlns:p14="http://schemas.microsoft.com/office/powerpoint/2010/main" val="296513226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216152"/>
            <a:ext cx="2263140" cy="57241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2920" y="1216152"/>
            <a:ext cx="6621780" cy="57241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3751CA1-29A3-4EDE-814F-9A3628315FFF}"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9929A069-3D16-4D04-970F-7E4BA97572E9}" type="slidenum">
              <a:rPr lang="en-US" altLang="en-US"/>
              <a:pPr/>
              <a:t>‹#›</a:t>
            </a:fld>
            <a:endParaRPr lang="en-US" altLang="en-US"/>
          </a:p>
        </p:txBody>
      </p:sp>
    </p:spTree>
    <p:extLst>
      <p:ext uri="{BB962C8B-B14F-4D97-AF65-F5344CB8AC3E}">
        <p14:creationId xmlns:p14="http://schemas.microsoft.com/office/powerpoint/2010/main" val="385942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Date Placeholder 3"/>
          <p:cNvSpPr txBox="1">
            <a:spLocks/>
          </p:cNvSpPr>
          <p:nvPr userDrawn="1"/>
        </p:nvSpPr>
        <p:spPr>
          <a:xfrm>
            <a:off x="338138" y="7259638"/>
            <a:ext cx="2057400" cy="347662"/>
          </a:xfrm>
          <a:prstGeom prst="rect">
            <a:avLst/>
          </a:prstGeom>
        </p:spPr>
        <p:txBody>
          <a:bodyPr lIns="101882" tIns="50941" rIns="101882" bIns="50941" anchor="ctr"/>
          <a:lstStyle/>
          <a:p>
            <a:pPr defTabSz="1018824" fontAlgn="auto">
              <a:spcBef>
                <a:spcPts val="0"/>
              </a:spcBef>
              <a:spcAft>
                <a:spcPts val="0"/>
              </a:spcAft>
              <a:defRPr/>
            </a:pPr>
            <a:fld id="{B6CAB80B-39B1-40A9-9D70-E337B97384B5}" type="datetimeFigureOut">
              <a:rPr lang="en-US" sz="1600"/>
              <a:pPr defTabSz="1018824" fontAlgn="auto">
                <a:spcBef>
                  <a:spcPts val="0"/>
                </a:spcBef>
                <a:spcAft>
                  <a:spcPts val="0"/>
                </a:spcAft>
                <a:defRPr/>
              </a:pPr>
              <a:t>10/2/2018</a:t>
            </a:fld>
            <a:endParaRPr lang="en-US" sz="1600" dirty="0"/>
          </a:p>
        </p:txBody>
      </p:sp>
      <p:sp>
        <p:nvSpPr>
          <p:cNvPr id="7" name="Slide Number Placeholder 5"/>
          <p:cNvSpPr txBox="1">
            <a:spLocks/>
          </p:cNvSpPr>
          <p:nvPr userDrawn="1"/>
        </p:nvSpPr>
        <p:spPr>
          <a:xfrm>
            <a:off x="7361238" y="7259638"/>
            <a:ext cx="2346325" cy="357187"/>
          </a:xfrm>
          <a:prstGeom prst="rect">
            <a:avLst/>
          </a:prstGeom>
        </p:spPr>
        <p:txBody>
          <a:bodyPr lIns="101882" tIns="50941" rIns="101882" bIns="50941" anchor="ctr"/>
          <a:lstStyle/>
          <a:p>
            <a:pPr algn="r" defTabSz="1018824" fontAlgn="auto">
              <a:spcBef>
                <a:spcPts val="0"/>
              </a:spcBef>
              <a:spcAft>
                <a:spcPts val="0"/>
              </a:spcAft>
              <a:defRPr/>
            </a:pPr>
            <a:endParaRPr lang="en-US" sz="1600" dirty="0"/>
          </a:p>
        </p:txBody>
      </p:sp>
      <p:sp>
        <p:nvSpPr>
          <p:cNvPr id="8" name="Line 38"/>
          <p:cNvSpPr>
            <a:spLocks noChangeShapeType="1"/>
          </p:cNvSpPr>
          <p:nvPr userDrawn="1"/>
        </p:nvSpPr>
        <p:spPr bwMode="auto">
          <a:xfrm>
            <a:off x="331788" y="2289175"/>
            <a:ext cx="9372600" cy="0"/>
          </a:xfrm>
          <a:prstGeom prst="line">
            <a:avLst/>
          </a:prstGeom>
          <a:noFill/>
          <a:ln w="19050">
            <a:solidFill>
              <a:schemeClr val="tx1"/>
            </a:solidFill>
            <a:round/>
            <a:headEnd/>
            <a:tailEnd/>
          </a:ln>
          <a:effectLst/>
        </p:spPr>
        <p:txBody>
          <a:bodyPr wrap="none" lIns="101882" tIns="50941" rIns="101882" bIns="50941" anchor="ctr"/>
          <a:lstStyle/>
          <a:p>
            <a:pPr defTabSz="1018824" fontAlgn="auto">
              <a:spcBef>
                <a:spcPts val="0"/>
              </a:spcBef>
              <a:spcAft>
                <a:spcPts val="0"/>
              </a:spcAft>
              <a:defRPr/>
            </a:pPr>
            <a:endParaRPr lang="en-US" dirty="0"/>
          </a:p>
        </p:txBody>
      </p:sp>
      <p:sp>
        <p:nvSpPr>
          <p:cNvPr id="5" name="Title 1"/>
          <p:cNvSpPr>
            <a:spLocks noGrp="1"/>
          </p:cNvSpPr>
          <p:nvPr>
            <p:ph type="title"/>
          </p:nvPr>
        </p:nvSpPr>
        <p:spPr>
          <a:xfrm>
            <a:off x="329184" y="1124712"/>
            <a:ext cx="9372600" cy="1033272"/>
          </a:xfrm>
        </p:spPr>
        <p:txBody>
          <a:bodyPr/>
          <a:lstStyle/>
          <a:p>
            <a:r>
              <a:rPr lang="en-US"/>
              <a:t>Click to edit Master title style</a:t>
            </a:r>
          </a:p>
        </p:txBody>
      </p:sp>
      <p:sp>
        <p:nvSpPr>
          <p:cNvPr id="6" name="Content Placeholder 2"/>
          <p:cNvSpPr>
            <a:spLocks noGrp="1"/>
          </p:cNvSpPr>
          <p:nvPr>
            <p:ph idx="1"/>
          </p:nvPr>
        </p:nvSpPr>
        <p:spPr>
          <a:xfrm>
            <a:off x="329184" y="2377440"/>
            <a:ext cx="9372600" cy="4791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1"/>
          <p:cNvSpPr>
            <a:spLocks noGrp="1"/>
          </p:cNvSpPr>
          <p:nvPr>
            <p:ph type="dt" sz="half" idx="10"/>
          </p:nvPr>
        </p:nvSpPr>
        <p:spPr/>
        <p:txBody>
          <a:bodyPr/>
          <a:lstStyle>
            <a:lvl1pPr>
              <a:defRPr/>
            </a:lvl1pPr>
          </a:lstStyle>
          <a:p>
            <a:pPr>
              <a:defRPr/>
            </a:pPr>
            <a:fld id="{F71B8F15-9780-455D-8B7E-F8948955BC0B}" type="datetime1">
              <a:rPr lang="en-US"/>
              <a:pPr>
                <a:defRPr/>
              </a:pPr>
              <a:t>10/2/2018</a:t>
            </a:fld>
            <a:endParaRPr lang="en-US" dirty="0"/>
          </a:p>
        </p:txBody>
      </p:sp>
      <p:sp>
        <p:nvSpPr>
          <p:cNvPr id="10" name="Footer Placeholder 2"/>
          <p:cNvSpPr>
            <a:spLocks noGrp="1"/>
          </p:cNvSpPr>
          <p:nvPr>
            <p:ph type="ftr" sz="quarter" idx="11"/>
          </p:nvPr>
        </p:nvSpPr>
        <p:spPr/>
        <p:txBody>
          <a:bodyPr/>
          <a:lstStyle>
            <a:lvl1pPr>
              <a:defRPr/>
            </a:lvl1pPr>
          </a:lstStyle>
          <a:p>
            <a:pPr>
              <a:defRPr/>
            </a:pPr>
            <a:endParaRPr lang="en-US"/>
          </a:p>
        </p:txBody>
      </p:sp>
      <p:sp>
        <p:nvSpPr>
          <p:cNvPr id="11" name="Slide Number Placeholder 3"/>
          <p:cNvSpPr>
            <a:spLocks noGrp="1"/>
          </p:cNvSpPr>
          <p:nvPr>
            <p:ph type="sldNum" sz="quarter" idx="12"/>
          </p:nvPr>
        </p:nvSpPr>
        <p:spPr/>
        <p:txBody>
          <a:bodyPr/>
          <a:lstStyle>
            <a:lvl1pPr>
              <a:defRPr/>
            </a:lvl1pPr>
          </a:lstStyle>
          <a:p>
            <a:r>
              <a:rPr lang="en-US" altLang="en-US"/>
              <a:t>Page </a:t>
            </a:r>
            <a:fld id="{ECF5D4E3-BF23-4049-A4A4-E607A51EED13}" type="slidenum">
              <a:rPr lang="en-US" altLang="en-US"/>
              <a:pPr/>
              <a:t>‹#›</a:t>
            </a:fld>
            <a:endParaRPr lang="en-US" altLang="en-US"/>
          </a:p>
        </p:txBody>
      </p:sp>
    </p:spTree>
    <p:extLst>
      <p:ext uri="{BB962C8B-B14F-4D97-AF65-F5344CB8AC3E}">
        <p14:creationId xmlns:p14="http://schemas.microsoft.com/office/powerpoint/2010/main" val="60494408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a:xfrm>
            <a:off x="301752" y="2359152"/>
            <a:ext cx="9171432" cy="2881041"/>
          </a:xfrm>
          <a:noFill/>
          <a:ln w="9525">
            <a:noFill/>
            <a:miter lim="800000"/>
            <a:headEnd/>
            <a:tailEnd/>
          </a:ln>
          <a:effectLst/>
        </p:spPr>
        <p:txBody>
          <a:bodyPr lIns="101838" tIns="50919" rIns="101838" bIns="50919" numCol="6">
            <a:spAutoFit/>
          </a:bodyPr>
          <a:lstStyle>
            <a:lvl1pPr algn="l" defTabSz="1019056" rtl="0" fontAlgn="base">
              <a:lnSpc>
                <a:spcPts val="800"/>
              </a:lnSpc>
              <a:spcAft>
                <a:spcPct val="0"/>
              </a:spcAft>
              <a:buNone/>
              <a:defRPr lang="en-US" sz="900" b="1" kern="1200" smtClean="0">
                <a:solidFill>
                  <a:schemeClr val="tx1"/>
                </a:solidFill>
                <a:latin typeface="Arial" pitchFamily="34" charset="0"/>
                <a:ea typeface="+mn-ea"/>
                <a:cs typeface="Arial" pitchFamily="34" charset="0"/>
              </a:defRPr>
            </a:lvl1pPr>
            <a:lvl2pPr algn="l" defTabSz="1019056"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2pPr>
            <a:lvl3pPr algn="l" defTabSz="1019056"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3pPr>
            <a:lvl4pPr algn="l" defTabSz="1019056"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4pPr>
            <a:lvl5pPr algn="l" defTabSz="1019056" rtl="0" fontAlgn="base">
              <a:lnSpc>
                <a:spcPts val="800"/>
              </a:lnSpc>
              <a:spcAft>
                <a:spcPct val="0"/>
              </a:spcAft>
              <a:buNone/>
              <a:defRPr lang="en-US" sz="900" b="0" kern="1200" dirty="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p:txBody>
          <a:bodyPr/>
          <a:lstStyle>
            <a:lvl1pPr>
              <a:defRPr smtClean="0">
                <a:latin typeface="Arial" pitchFamily="34" charset="0"/>
                <a:cs typeface="Arial" pitchFamily="34" charset="0"/>
              </a:defRPr>
            </a:lvl1pPr>
          </a:lstStyle>
          <a:p>
            <a:pPr>
              <a:defRPr/>
            </a:pPr>
            <a:fld id="{8969389C-1599-4E4E-A38C-EA555219498C}" type="datetime1">
              <a:rPr lang="en-US"/>
              <a:pPr>
                <a:defRPr/>
              </a:pPr>
              <a:t>10/2/2018</a:t>
            </a:fld>
            <a:endParaRPr lang="en-US" dirty="0"/>
          </a:p>
        </p:txBody>
      </p:sp>
      <p:sp>
        <p:nvSpPr>
          <p:cNvPr id="5" name="Rectangle 6"/>
          <p:cNvSpPr>
            <a:spLocks noGrp="1" noChangeArrowheads="1"/>
          </p:cNvSpPr>
          <p:nvPr>
            <p:ph type="ftr" sz="quarter" idx="11"/>
          </p:nvPr>
        </p:nvSpPr>
        <p:spPr/>
        <p:txBody>
          <a:bodyPr/>
          <a:lstStyle>
            <a:lvl1pPr>
              <a:defRPr dirty="0">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r>
              <a:rPr lang="en-US" altLang="en-US"/>
              <a:t>Page </a:t>
            </a:r>
            <a:fld id="{14152985-26EE-422B-8FF9-BD60BFBC77C8}" type="slidenum">
              <a:rPr lang="en-US" altLang="en-US"/>
              <a:pPr/>
              <a:t>‹#›</a:t>
            </a:fld>
            <a:endParaRPr lang="en-US" altLang="en-US"/>
          </a:p>
        </p:txBody>
      </p:sp>
    </p:spTree>
    <p:extLst>
      <p:ext uri="{BB962C8B-B14F-4D97-AF65-F5344CB8AC3E}">
        <p14:creationId xmlns:p14="http://schemas.microsoft.com/office/powerpoint/2010/main" val="336269350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MAPS">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anchor="t">
            <a:noAutofit/>
          </a:bodyPr>
          <a:lstStyle>
            <a:lvl1pPr>
              <a:defRPr>
                <a:latin typeface="Arial" pitchFamily="34" charset="0"/>
                <a:cs typeface="Arial" pitchFamily="34" charset="0"/>
              </a:defRPr>
            </a:lvl1pPr>
          </a:lstStyle>
          <a:p>
            <a:r>
              <a:rPr lang="en-US" dirty="0"/>
              <a:t>Click to edit Master title style</a:t>
            </a:r>
          </a:p>
        </p:txBody>
      </p:sp>
      <p:sp>
        <p:nvSpPr>
          <p:cNvPr id="7" name="Content Placeholder 2"/>
          <p:cNvSpPr>
            <a:spLocks noGrp="1"/>
          </p:cNvSpPr>
          <p:nvPr>
            <p:ph idx="1"/>
          </p:nvPr>
        </p:nvSpPr>
        <p:spPr>
          <a:xfrm>
            <a:off x="301752" y="2359152"/>
            <a:ext cx="9171432" cy="2880360"/>
          </a:xfrm>
          <a:noFill/>
          <a:ln w="9525">
            <a:noFill/>
            <a:miter lim="800000"/>
            <a:headEnd/>
            <a:tailEnd/>
          </a:ln>
          <a:effectLst/>
        </p:spPr>
        <p:txBody>
          <a:bodyPr lIns="101838" tIns="50919" rIns="101838" bIns="50919" numCol="6">
            <a:spAutoFit/>
          </a:bodyPr>
          <a:lstStyle>
            <a:lvl1pPr algn="l" defTabSz="1019056" rtl="0" eaLnBrk="1" fontAlgn="base" hangingPunct="1">
              <a:lnSpc>
                <a:spcPts val="800"/>
              </a:lnSpc>
              <a:spcBef>
                <a:spcPct val="25000"/>
              </a:spcBef>
              <a:spcAft>
                <a:spcPct val="0"/>
              </a:spcAft>
              <a:buNone/>
              <a:defRPr lang="en-US" sz="900" b="1" kern="1200" dirty="0" smtClean="0">
                <a:solidFill>
                  <a:schemeClr val="tx1"/>
                </a:solidFill>
                <a:latin typeface="Arial" pitchFamily="34" charset="0"/>
                <a:ea typeface="+mn-ea"/>
                <a:cs typeface="Arial" pitchFamily="34" charset="0"/>
              </a:defRPr>
            </a:lvl1pPr>
            <a:lvl2pPr algn="l" defTabSz="1019056" rtl="0" eaLnBrk="1" fontAlgn="base" hangingPunct="1">
              <a:lnSpc>
                <a:spcPts val="800"/>
              </a:lnSpc>
              <a:spcBef>
                <a:spcPct val="25000"/>
              </a:spcBef>
              <a:spcAft>
                <a:spcPct val="0"/>
              </a:spcAft>
              <a:buNone/>
              <a:defRPr lang="en-US" sz="900" b="0" kern="1200" dirty="0" smtClean="0">
                <a:solidFill>
                  <a:schemeClr val="tx1"/>
                </a:solidFill>
                <a:latin typeface="Arial" pitchFamily="34" charset="0"/>
                <a:ea typeface="+mn-ea"/>
                <a:cs typeface="Arial" pitchFamily="34" charset="0"/>
              </a:defRPr>
            </a:lvl2pPr>
            <a:lvl3pPr marL="1207008" algn="l" defTabSz="1019056" rtl="0" eaLnBrk="1" fontAlgn="base" hangingPunct="1">
              <a:lnSpc>
                <a:spcPts val="800"/>
              </a:lnSpc>
              <a:spcBef>
                <a:spcPct val="25000"/>
              </a:spcBef>
              <a:spcAft>
                <a:spcPct val="0"/>
              </a:spcAft>
              <a:buNone/>
              <a:defRPr lang="en-US" sz="900" b="0" kern="1200" dirty="0" smtClean="0">
                <a:solidFill>
                  <a:schemeClr val="tx1"/>
                </a:solidFill>
                <a:latin typeface="Arial" pitchFamily="34" charset="0"/>
                <a:ea typeface="+mn-ea"/>
                <a:cs typeface="Arial" pitchFamily="34" charset="0"/>
              </a:defRPr>
            </a:lvl3pPr>
            <a:lvl4pPr marL="1591056" algn="l" defTabSz="1019056" rtl="0" eaLnBrk="1" fontAlgn="base" hangingPunct="1">
              <a:lnSpc>
                <a:spcPts val="800"/>
              </a:lnSpc>
              <a:spcBef>
                <a:spcPts val="162"/>
              </a:spcBef>
              <a:spcAft>
                <a:spcPct val="0"/>
              </a:spcAft>
              <a:buNone/>
              <a:defRPr lang="en-US" sz="900" b="0" kern="1200" dirty="0" smtClean="0">
                <a:solidFill>
                  <a:schemeClr val="tx1"/>
                </a:solidFill>
                <a:latin typeface="Arial" pitchFamily="34" charset="0"/>
                <a:ea typeface="+mn-ea"/>
                <a:cs typeface="Arial" pitchFamily="34" charset="0"/>
              </a:defRPr>
            </a:lvl4pPr>
            <a:lvl5pPr marL="1975104" algn="l" defTabSz="1019056" rtl="0" eaLnBrk="1" fontAlgn="base" hangingPunct="1">
              <a:lnSpc>
                <a:spcPts val="800"/>
              </a:lnSpc>
              <a:spcBef>
                <a:spcPts val="162"/>
              </a:spcBef>
              <a:spcAft>
                <a:spcPct val="0"/>
              </a:spcAft>
              <a:buNone/>
              <a:defRPr lang="en-US" sz="900" b="0" kern="1200" dirty="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p:txBody>
          <a:bodyPr/>
          <a:lstStyle>
            <a:lvl1pPr>
              <a:defRPr smtClean="0">
                <a:latin typeface="Arial" pitchFamily="34" charset="0"/>
                <a:cs typeface="Arial" pitchFamily="34" charset="0"/>
              </a:defRPr>
            </a:lvl1pPr>
          </a:lstStyle>
          <a:p>
            <a:pPr>
              <a:defRPr/>
            </a:pPr>
            <a:fld id="{10A90287-709B-43DA-B3C3-24164A6E416A}" type="datetime1">
              <a:rPr lang="en-US"/>
              <a:pPr>
                <a:defRPr/>
              </a:pPr>
              <a:t>10/2/2018</a:t>
            </a:fld>
            <a:endParaRPr lang="en-US" dirty="0"/>
          </a:p>
        </p:txBody>
      </p:sp>
      <p:sp>
        <p:nvSpPr>
          <p:cNvPr id="5" name="Rectangle 6"/>
          <p:cNvSpPr>
            <a:spLocks noGrp="1" noChangeArrowheads="1"/>
          </p:cNvSpPr>
          <p:nvPr>
            <p:ph type="ftr" sz="quarter" idx="11"/>
          </p:nvPr>
        </p:nvSpPr>
        <p:spPr/>
        <p:txBody>
          <a:bodyPr/>
          <a:lstStyle>
            <a:lvl1pPr>
              <a:defRPr dirty="0">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r>
              <a:rPr lang="en-US" altLang="en-US"/>
              <a:t>Page </a:t>
            </a:r>
            <a:fld id="{5DEC9B90-152A-47B5-8C50-9AFC0A796D07}" type="slidenum">
              <a:rPr lang="en-US" altLang="en-US"/>
              <a:pPr/>
              <a:t>‹#›</a:t>
            </a:fld>
            <a:endParaRPr lang="en-US" altLang="en-US"/>
          </a:p>
        </p:txBody>
      </p:sp>
    </p:spTree>
    <p:extLst>
      <p:ext uri="{BB962C8B-B14F-4D97-AF65-F5344CB8AC3E}">
        <p14:creationId xmlns:p14="http://schemas.microsoft.com/office/powerpoint/2010/main" val="21541203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3" name="Line 38"/>
          <p:cNvSpPr>
            <a:spLocks noChangeShapeType="1"/>
          </p:cNvSpPr>
          <p:nvPr userDrawn="1"/>
        </p:nvSpPr>
        <p:spPr bwMode="auto">
          <a:xfrm>
            <a:off x="328613" y="2286000"/>
            <a:ext cx="9372600" cy="0"/>
          </a:xfrm>
          <a:prstGeom prst="line">
            <a:avLst/>
          </a:prstGeom>
          <a:noFill/>
          <a:ln w="19050">
            <a:solidFill>
              <a:schemeClr val="tx1"/>
            </a:solidFill>
            <a:round/>
            <a:headEnd/>
            <a:tailEnd/>
          </a:ln>
          <a:effectLst/>
        </p:spPr>
        <p:txBody>
          <a:bodyPr wrap="none" lIns="113517" tIns="56758" rIns="113517" bIns="56758" anchor="ctr"/>
          <a:lstStyle/>
          <a:p>
            <a:pPr defTabSz="1018824" fontAlgn="auto">
              <a:spcBef>
                <a:spcPts val="0"/>
              </a:spcBef>
              <a:spcAft>
                <a:spcPts val="0"/>
              </a:spcAft>
              <a:defRPr/>
            </a:pPr>
            <a:endParaRPr lang="en-US" dirty="0"/>
          </a:p>
        </p:txBody>
      </p:sp>
      <p:sp>
        <p:nvSpPr>
          <p:cNvPr id="7" name="Content Placeholder 6"/>
          <p:cNvSpPr>
            <a:spLocks noGrp="1"/>
          </p:cNvSpPr>
          <p:nvPr>
            <p:ph sz="quarter" idx="13"/>
          </p:nvPr>
        </p:nvSpPr>
        <p:spPr>
          <a:xfrm>
            <a:off x="381000" y="2667000"/>
            <a:ext cx="9304020" cy="1656864"/>
          </a:xfrm>
          <a:noFill/>
          <a:ln w="9525">
            <a:noFill/>
            <a:miter lim="800000"/>
            <a:headEnd/>
            <a:tailEnd/>
          </a:ln>
          <a:effectLst/>
        </p:spPr>
        <p:txBody>
          <a:bodyPr lIns="0" tIns="0" rIns="0" bIns="0">
            <a:spAutoFit/>
          </a:bodyPr>
          <a:lstStyle>
            <a:lvl1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3pPr>
            <a:lvl4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4pPr>
            <a:lvl5pPr algn="l" rtl="0" eaLnBrk="0" fontAlgn="base" hangingPunct="0">
              <a:lnSpc>
                <a:spcPct val="95000"/>
              </a:lnSpc>
              <a:spcBef>
                <a:spcPct val="0"/>
              </a:spcBef>
              <a:spcAft>
                <a:spcPct val="0"/>
              </a:spcAft>
              <a:buNone/>
              <a:defRPr lang="en-US" sz="2200" b="1" kern="1200" dirty="0">
                <a:solidFill>
                  <a:srgbClr val="000000"/>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4"/>
          </p:nvPr>
        </p:nvSpPr>
        <p:spPr/>
        <p:txBody>
          <a:bodyPr/>
          <a:lstStyle>
            <a:lvl1pPr>
              <a:defRPr/>
            </a:lvl1pPr>
          </a:lstStyle>
          <a:p>
            <a:pPr>
              <a:defRPr/>
            </a:pPr>
            <a:fld id="{DE8B93A4-387F-4E85-AE61-872F1CD8DB9F}" type="datetime1">
              <a:rPr lang="en-US"/>
              <a:pPr>
                <a:defRPr/>
              </a:pPr>
              <a:t>10/2/2018</a:t>
            </a:fld>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p>
        </p:txBody>
      </p:sp>
      <p:sp>
        <p:nvSpPr>
          <p:cNvPr id="6" name="Slide Number Placeholder 5"/>
          <p:cNvSpPr>
            <a:spLocks noGrp="1"/>
          </p:cNvSpPr>
          <p:nvPr>
            <p:ph type="sldNum" sz="quarter" idx="16"/>
          </p:nvPr>
        </p:nvSpPr>
        <p:spPr/>
        <p:txBody>
          <a:bodyPr/>
          <a:lstStyle>
            <a:lvl1pPr>
              <a:defRPr/>
            </a:lvl1pPr>
          </a:lstStyle>
          <a:p>
            <a:r>
              <a:rPr lang="en-US" altLang="en-US"/>
              <a:t>Page </a:t>
            </a:r>
            <a:fld id="{0E9B9BB3-C7CC-4687-871F-C957CE20EB0A}" type="slidenum">
              <a:rPr lang="en-US" altLang="en-US"/>
              <a:pPr/>
              <a:t>‹#›</a:t>
            </a:fld>
            <a:endParaRPr lang="en-US" altLang="en-US"/>
          </a:p>
        </p:txBody>
      </p:sp>
    </p:spTree>
    <p:extLst>
      <p:ext uri="{BB962C8B-B14F-4D97-AF65-F5344CB8AC3E}">
        <p14:creationId xmlns:p14="http://schemas.microsoft.com/office/powerpoint/2010/main" val="42337668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7"/>
          <p:cNvCxnSpPr/>
          <p:nvPr userDrawn="1"/>
        </p:nvCxnSpPr>
        <p:spPr>
          <a:xfrm>
            <a:off x="338138" y="3173413"/>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338328" y="1188720"/>
            <a:ext cx="9372600" cy="1837944"/>
          </a:xfrm>
        </p:spPr>
        <p:txBody>
          <a:bodyPr>
            <a:normAutofit/>
          </a:bodyPr>
          <a:lstStyle>
            <a:lvl1pPr algn="ctr">
              <a:defRPr sz="4500"/>
            </a:lvl1pPr>
          </a:lstStyle>
          <a:p>
            <a:r>
              <a:rPr lang="en-US" dirty="0"/>
              <a:t>Click to edit Master title style</a:t>
            </a:r>
          </a:p>
        </p:txBody>
      </p:sp>
      <p:sp>
        <p:nvSpPr>
          <p:cNvPr id="3" name="Subtitle 2"/>
          <p:cNvSpPr>
            <a:spLocks noGrp="1"/>
          </p:cNvSpPr>
          <p:nvPr>
            <p:ph type="subTitle" idx="1"/>
          </p:nvPr>
        </p:nvSpPr>
        <p:spPr>
          <a:xfrm>
            <a:off x="338328" y="3364992"/>
            <a:ext cx="9372600" cy="2980944"/>
          </a:xfrm>
        </p:spPr>
        <p:txBody>
          <a:bodyPr anchor="ctr">
            <a:normAutofit/>
          </a:bodyPr>
          <a:lstStyle>
            <a:lvl1pPr marL="0" indent="0" algn="ctr">
              <a:buNone/>
              <a:defRPr sz="3100" b="1">
                <a:solidFill>
                  <a:schemeClr val="tx1"/>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US" dirty="0"/>
              <a:t>Click to edit Master subtitle style</a:t>
            </a:r>
          </a:p>
        </p:txBody>
      </p:sp>
      <p:sp>
        <p:nvSpPr>
          <p:cNvPr id="5" name="Date Placeholder 3"/>
          <p:cNvSpPr>
            <a:spLocks noGrp="1"/>
          </p:cNvSpPr>
          <p:nvPr>
            <p:ph type="dt" sz="half" idx="10"/>
          </p:nvPr>
        </p:nvSpPr>
        <p:spPr/>
        <p:txBody>
          <a:bodyPr/>
          <a:lstStyle>
            <a:lvl1pPr>
              <a:defRPr/>
            </a:lvl1pPr>
          </a:lstStyle>
          <a:p>
            <a:pPr>
              <a:defRPr/>
            </a:pPr>
            <a:fld id="{77CDB21D-C61A-4DB8-AC72-55CB059C9976}"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6D0A5F8A-D675-43F5-BEA8-D3F5E9BBA2FA}" type="slidenum">
              <a:rPr lang="en-US" altLang="en-US"/>
              <a:pPr/>
              <a:t>‹#›</a:t>
            </a:fld>
            <a:endParaRPr lang="en-US" altLang="en-US"/>
          </a:p>
        </p:txBody>
      </p:sp>
    </p:spTree>
    <p:extLst>
      <p:ext uri="{BB962C8B-B14F-4D97-AF65-F5344CB8AC3E}">
        <p14:creationId xmlns:p14="http://schemas.microsoft.com/office/powerpoint/2010/main" val="49712981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8"/>
          <p:cNvSpPr>
            <a:spLocks noChangeShapeType="1"/>
          </p:cNvSpPr>
          <p:nvPr userDrawn="1"/>
        </p:nvSpPr>
        <p:spPr bwMode="auto">
          <a:xfrm>
            <a:off x="331788" y="2289175"/>
            <a:ext cx="9372600" cy="0"/>
          </a:xfrm>
          <a:prstGeom prst="line">
            <a:avLst/>
          </a:prstGeom>
          <a:noFill/>
          <a:ln w="19050">
            <a:solidFill>
              <a:schemeClr val="tx1"/>
            </a:solidFill>
            <a:round/>
            <a:headEnd/>
            <a:tailEnd/>
          </a:ln>
          <a:effectLst/>
        </p:spPr>
        <p:txBody>
          <a:bodyPr wrap="none" lIns="101882" tIns="50941" rIns="101882" bIns="50941" anchor="ctr"/>
          <a:lstStyle/>
          <a:p>
            <a:pPr defTabSz="1018824" fontAlgn="auto">
              <a:spcBef>
                <a:spcPts val="0"/>
              </a:spcBef>
              <a:spcAft>
                <a:spcPts val="0"/>
              </a:spcAft>
              <a:defRPr/>
            </a:pP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marL="1971675" indent="-252413" algn="l" rtl="0" eaLnBrk="1" fontAlgn="base" hangingPunct="1">
              <a:lnSpc>
                <a:spcPct val="85000"/>
              </a:lnSpc>
              <a:spcBef>
                <a:spcPct val="15000"/>
              </a:spcBef>
              <a:spcAft>
                <a:spcPct val="0"/>
              </a:spcAft>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DE65617C-CA36-4953-BABB-00740290A821}"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790B91BC-BA94-4877-B0E0-2F814B256154}" type="slidenum">
              <a:rPr lang="en-US" altLang="en-US"/>
              <a:pPr/>
              <a:t>‹#›</a:t>
            </a:fld>
            <a:endParaRPr lang="en-US" altLang="en-US"/>
          </a:p>
        </p:txBody>
      </p:sp>
    </p:spTree>
    <p:extLst>
      <p:ext uri="{BB962C8B-B14F-4D97-AF65-F5344CB8AC3E}">
        <p14:creationId xmlns:p14="http://schemas.microsoft.com/office/powerpoint/2010/main" val="297257427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7"/>
            <a:ext cx="8549640" cy="1543685"/>
          </a:xfrm>
        </p:spPr>
        <p:txBody>
          <a:bodyPr anchor="t"/>
          <a:lstStyle>
            <a:lvl1pPr algn="l">
              <a:defRPr sz="4500" b="1" cap="all"/>
            </a:lvl1pPr>
          </a:lstStyle>
          <a:p>
            <a:r>
              <a:rPr lang="en-US"/>
              <a:t>Click to edit Master title style</a:t>
            </a:r>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7453CC4-3056-42E8-9A74-1CE034B1D17C}"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FE254215-D9CE-4F98-B68A-BEF729674E19}" type="slidenum">
              <a:rPr lang="en-US" altLang="en-US"/>
              <a:pPr/>
              <a:t>‹#›</a:t>
            </a:fld>
            <a:endParaRPr lang="en-US" altLang="en-US"/>
          </a:p>
        </p:txBody>
      </p:sp>
    </p:spTree>
    <p:extLst>
      <p:ext uri="{BB962C8B-B14F-4D97-AF65-F5344CB8AC3E}">
        <p14:creationId xmlns:p14="http://schemas.microsoft.com/office/powerpoint/2010/main" val="220339571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13020"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11125BD2-0C85-457C-8278-551E063FAB09}"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B06AD93C-5B0B-490D-8347-9474956AE804}" type="slidenum">
              <a:rPr lang="en-US" altLang="en-US"/>
              <a:pPr/>
              <a:t>‹#›</a:t>
            </a:fld>
            <a:endParaRPr lang="en-US" altLang="en-US"/>
          </a:p>
        </p:txBody>
      </p:sp>
    </p:spTree>
    <p:extLst>
      <p:ext uri="{BB962C8B-B14F-4D97-AF65-F5344CB8AC3E}">
        <p14:creationId xmlns:p14="http://schemas.microsoft.com/office/powerpoint/2010/main" val="279950031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359152"/>
            <a:ext cx="4444207"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dirty="0"/>
              <a:t>Click to edit Master text styles</a:t>
            </a:r>
          </a:p>
        </p:txBody>
      </p:sp>
      <p:sp>
        <p:nvSpPr>
          <p:cNvPr id="4" name="Content Placeholder 3"/>
          <p:cNvSpPr>
            <a:spLocks noGrp="1"/>
          </p:cNvSpPr>
          <p:nvPr>
            <p:ph sz="half" idx="2"/>
          </p:nvPr>
        </p:nvSpPr>
        <p:spPr>
          <a:xfrm>
            <a:off x="502920" y="3127248"/>
            <a:ext cx="4444207"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09528" y="2359152"/>
            <a:ext cx="4445953"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dirty="0"/>
              <a:t>Click to edit Master text styles</a:t>
            </a:r>
          </a:p>
        </p:txBody>
      </p:sp>
      <p:sp>
        <p:nvSpPr>
          <p:cNvPr id="6" name="Content Placeholder 5"/>
          <p:cNvSpPr>
            <a:spLocks noGrp="1"/>
          </p:cNvSpPr>
          <p:nvPr>
            <p:ph sz="quarter" idx="4"/>
          </p:nvPr>
        </p:nvSpPr>
        <p:spPr>
          <a:xfrm>
            <a:off x="5109528" y="3127248"/>
            <a:ext cx="4445953"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lvl1pPr>
              <a:defRPr/>
            </a:lvl1pPr>
          </a:lstStyle>
          <a:p>
            <a:pPr>
              <a:defRPr/>
            </a:pPr>
            <a:fld id="{51013A1F-FEE6-4B3F-B6F4-8484A2DD8C74}" type="datetime1">
              <a:rPr lang="en-US"/>
              <a:pPr>
                <a:defRPr/>
              </a:pPr>
              <a:t>10/2/2018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r>
              <a:rPr lang="en-US" altLang="en-US"/>
              <a:t>Page </a:t>
            </a:r>
            <a:fld id="{8F486A4B-797C-4FD3-8F6F-E71CA9FDA6F9}" type="slidenum">
              <a:rPr lang="en-US" altLang="en-US"/>
              <a:pPr/>
              <a:t>‹#›</a:t>
            </a:fld>
            <a:endParaRPr lang="en-US" altLang="en-US"/>
          </a:p>
        </p:txBody>
      </p:sp>
    </p:spTree>
    <p:extLst>
      <p:ext uri="{BB962C8B-B14F-4D97-AF65-F5344CB8AC3E}">
        <p14:creationId xmlns:p14="http://schemas.microsoft.com/office/powerpoint/2010/main" val="316934777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E99BC2A-0D5F-4F59-B078-ABC6B4C1A1B9}" type="datetime1">
              <a:rPr lang="en-US"/>
              <a:pPr>
                <a:defRPr/>
              </a:pPr>
              <a:t>10/2/2018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r>
              <a:rPr lang="en-US" altLang="en-US"/>
              <a:t>Page </a:t>
            </a:r>
            <a:fld id="{E35BEA4C-4055-49D2-A863-68E33B9B29DE}" type="slidenum">
              <a:rPr lang="en-US" altLang="en-US"/>
              <a:pPr/>
              <a:t>‹#›</a:t>
            </a:fld>
            <a:endParaRPr lang="en-US" altLang="en-US"/>
          </a:p>
        </p:txBody>
      </p:sp>
    </p:spTree>
    <p:extLst>
      <p:ext uri="{BB962C8B-B14F-4D97-AF65-F5344CB8AC3E}">
        <p14:creationId xmlns:p14="http://schemas.microsoft.com/office/powerpoint/2010/main" val="153516081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Date Placeholder 3"/>
          <p:cNvSpPr txBox="1">
            <a:spLocks/>
          </p:cNvSpPr>
          <p:nvPr userDrawn="1"/>
        </p:nvSpPr>
        <p:spPr>
          <a:xfrm>
            <a:off x="338138" y="7259638"/>
            <a:ext cx="2057400" cy="347662"/>
          </a:xfrm>
          <a:prstGeom prst="rect">
            <a:avLst/>
          </a:prstGeom>
        </p:spPr>
        <p:txBody>
          <a:bodyPr lIns="101882" tIns="50941" rIns="101882" bIns="50941" anchor="ctr"/>
          <a:lstStyle/>
          <a:p>
            <a:pPr defTabSz="1018824" fontAlgn="auto">
              <a:spcBef>
                <a:spcPts val="0"/>
              </a:spcBef>
              <a:spcAft>
                <a:spcPts val="0"/>
              </a:spcAft>
              <a:defRPr/>
            </a:pPr>
            <a:fld id="{B6CAB80B-39B1-40A9-9D70-E337B97384B5}" type="datetimeFigureOut">
              <a:rPr lang="en-US" sz="1600"/>
              <a:pPr defTabSz="1018824" fontAlgn="auto">
                <a:spcBef>
                  <a:spcPts val="0"/>
                </a:spcBef>
                <a:spcAft>
                  <a:spcPts val="0"/>
                </a:spcAft>
                <a:defRPr/>
              </a:pPr>
              <a:t>10/2/2018</a:t>
            </a:fld>
            <a:endParaRPr lang="en-US" sz="1600" dirty="0"/>
          </a:p>
        </p:txBody>
      </p:sp>
      <p:sp>
        <p:nvSpPr>
          <p:cNvPr id="7" name="Slide Number Placeholder 5"/>
          <p:cNvSpPr txBox="1">
            <a:spLocks/>
          </p:cNvSpPr>
          <p:nvPr userDrawn="1"/>
        </p:nvSpPr>
        <p:spPr>
          <a:xfrm>
            <a:off x="7361238" y="7259638"/>
            <a:ext cx="2346325" cy="357187"/>
          </a:xfrm>
          <a:prstGeom prst="rect">
            <a:avLst/>
          </a:prstGeom>
        </p:spPr>
        <p:txBody>
          <a:bodyPr lIns="101882" tIns="50941" rIns="101882" bIns="50941"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r"/>
            <a:fld id="{9D324EB2-4D94-404E-BB3E-811FBD9E18B1}" type="slidenum">
              <a:rPr lang="en-US" altLang="en-US" sz="1600"/>
              <a:pPr algn="r"/>
              <a:t>‹#›</a:t>
            </a:fld>
            <a:endParaRPr lang="en-US" altLang="en-US" sz="1600"/>
          </a:p>
        </p:txBody>
      </p:sp>
      <p:sp>
        <p:nvSpPr>
          <p:cNvPr id="8" name="Line 38"/>
          <p:cNvSpPr>
            <a:spLocks noChangeShapeType="1"/>
          </p:cNvSpPr>
          <p:nvPr userDrawn="1"/>
        </p:nvSpPr>
        <p:spPr bwMode="auto">
          <a:xfrm>
            <a:off x="331788" y="2289175"/>
            <a:ext cx="9372600" cy="0"/>
          </a:xfrm>
          <a:prstGeom prst="line">
            <a:avLst/>
          </a:prstGeom>
          <a:noFill/>
          <a:ln w="19050">
            <a:solidFill>
              <a:schemeClr val="tx1"/>
            </a:solidFill>
            <a:round/>
            <a:headEnd/>
            <a:tailEnd/>
          </a:ln>
          <a:effectLst/>
        </p:spPr>
        <p:txBody>
          <a:bodyPr wrap="none" lIns="101882" tIns="50941" rIns="101882" bIns="50941" anchor="ctr"/>
          <a:lstStyle/>
          <a:p>
            <a:pPr defTabSz="1018824" fontAlgn="auto">
              <a:spcBef>
                <a:spcPts val="0"/>
              </a:spcBef>
              <a:spcAft>
                <a:spcPts val="0"/>
              </a:spcAft>
              <a:defRPr/>
            </a:pPr>
            <a:endParaRPr lang="en-US" dirty="0"/>
          </a:p>
        </p:txBody>
      </p:sp>
      <p:sp>
        <p:nvSpPr>
          <p:cNvPr id="5" name="Title 1"/>
          <p:cNvSpPr>
            <a:spLocks noGrp="1"/>
          </p:cNvSpPr>
          <p:nvPr>
            <p:ph type="title"/>
          </p:nvPr>
        </p:nvSpPr>
        <p:spPr>
          <a:xfrm>
            <a:off x="329184" y="1124712"/>
            <a:ext cx="9372600" cy="1033272"/>
          </a:xfrm>
        </p:spPr>
        <p:txBody>
          <a:bodyPr/>
          <a:lstStyle/>
          <a:p>
            <a:r>
              <a:rPr lang="en-US"/>
              <a:t>Click to edit Master title style</a:t>
            </a:r>
          </a:p>
        </p:txBody>
      </p:sp>
      <p:sp>
        <p:nvSpPr>
          <p:cNvPr id="6" name="Content Placeholder 2"/>
          <p:cNvSpPr>
            <a:spLocks noGrp="1"/>
          </p:cNvSpPr>
          <p:nvPr>
            <p:ph idx="1"/>
          </p:nvPr>
        </p:nvSpPr>
        <p:spPr>
          <a:xfrm>
            <a:off x="329184" y="2377440"/>
            <a:ext cx="9372600" cy="4791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1"/>
          <p:cNvSpPr>
            <a:spLocks noGrp="1"/>
          </p:cNvSpPr>
          <p:nvPr>
            <p:ph type="dt" sz="half" idx="10"/>
          </p:nvPr>
        </p:nvSpPr>
        <p:spPr/>
        <p:txBody>
          <a:bodyPr/>
          <a:lstStyle>
            <a:lvl1pPr>
              <a:defRPr/>
            </a:lvl1pPr>
          </a:lstStyle>
          <a:p>
            <a:pPr>
              <a:defRPr/>
            </a:pPr>
            <a:fld id="{A80D6942-8597-4D27-9D99-7CBD6E9BD680}" type="datetime1">
              <a:rPr lang="en-US"/>
              <a:pPr>
                <a:defRPr/>
              </a:pPr>
              <a:t>10/2/2018</a:t>
            </a:fld>
            <a:endParaRPr lang="en-US" dirty="0"/>
          </a:p>
        </p:txBody>
      </p:sp>
      <p:sp>
        <p:nvSpPr>
          <p:cNvPr id="10" name="Footer Placeholder 2"/>
          <p:cNvSpPr>
            <a:spLocks noGrp="1"/>
          </p:cNvSpPr>
          <p:nvPr>
            <p:ph type="ftr" sz="quarter" idx="11"/>
          </p:nvPr>
        </p:nvSpPr>
        <p:spPr/>
        <p:txBody>
          <a:bodyPr/>
          <a:lstStyle>
            <a:lvl1pPr>
              <a:defRPr/>
            </a:lvl1pPr>
          </a:lstStyle>
          <a:p>
            <a:pPr>
              <a:defRPr/>
            </a:pPr>
            <a:endParaRPr lang="en-US"/>
          </a:p>
        </p:txBody>
      </p:sp>
      <p:sp>
        <p:nvSpPr>
          <p:cNvPr id="11" name="Slide Number Placeholder 3"/>
          <p:cNvSpPr>
            <a:spLocks noGrp="1"/>
          </p:cNvSpPr>
          <p:nvPr>
            <p:ph type="sldNum" sz="quarter" idx="12"/>
          </p:nvPr>
        </p:nvSpPr>
        <p:spPr/>
        <p:txBody>
          <a:bodyPr/>
          <a:lstStyle>
            <a:lvl1pPr>
              <a:defRPr/>
            </a:lvl1pPr>
          </a:lstStyle>
          <a:p>
            <a:r>
              <a:rPr lang="en-US" altLang="en-US"/>
              <a:t>Page </a:t>
            </a:r>
            <a:fld id="{F51331B6-DC3F-4A13-9FCD-3956DE971B42}" type="slidenum">
              <a:rPr lang="en-US" altLang="en-US"/>
              <a:pPr/>
              <a:t>‹#›</a:t>
            </a:fld>
            <a:endParaRPr lang="en-US" altLang="en-US"/>
          </a:p>
        </p:txBody>
      </p:sp>
    </p:spTree>
    <p:extLst>
      <p:ext uri="{BB962C8B-B14F-4D97-AF65-F5344CB8AC3E}">
        <p14:creationId xmlns:p14="http://schemas.microsoft.com/office/powerpoint/2010/main" val="1480524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1298448"/>
            <a:ext cx="3309144" cy="1316990"/>
          </a:xfrm>
        </p:spPr>
        <p:txBody>
          <a:bodyPr anchor="b"/>
          <a:lstStyle>
            <a:lvl1pPr algn="l">
              <a:defRPr sz="2200" b="1"/>
            </a:lvl1pPr>
          </a:lstStyle>
          <a:p>
            <a:r>
              <a:rPr lang="en-US"/>
              <a:t>Click to edit Master title style</a:t>
            </a:r>
            <a:endParaRPr lang="en-US" dirty="0"/>
          </a:p>
        </p:txBody>
      </p:sp>
      <p:sp>
        <p:nvSpPr>
          <p:cNvPr id="3" name="Content Placeholder 2"/>
          <p:cNvSpPr>
            <a:spLocks noGrp="1"/>
          </p:cNvSpPr>
          <p:nvPr>
            <p:ph idx="1"/>
          </p:nvPr>
        </p:nvSpPr>
        <p:spPr>
          <a:xfrm>
            <a:off x="3932555" y="1298448"/>
            <a:ext cx="5622925" cy="5669280"/>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2921" y="2670048"/>
            <a:ext cx="3309144" cy="4279392"/>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B75017F-8892-4FAA-9F19-18EAD51A1180}"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B302194D-38A0-4F6D-BEA1-B13B10DBC545}" type="slidenum">
              <a:rPr lang="en-US" altLang="en-US"/>
              <a:pPr/>
              <a:t>‹#›</a:t>
            </a:fld>
            <a:endParaRPr lang="en-US" altLang="en-US"/>
          </a:p>
        </p:txBody>
      </p:sp>
    </p:spTree>
    <p:extLst>
      <p:ext uri="{BB962C8B-B14F-4D97-AF65-F5344CB8AC3E}">
        <p14:creationId xmlns:p14="http://schemas.microsoft.com/office/powerpoint/2010/main" val="144565983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1298448"/>
            <a:ext cx="3309144" cy="1316990"/>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3932555" y="1298448"/>
            <a:ext cx="5622925" cy="5669280"/>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02921" y="2670048"/>
            <a:ext cx="3309144" cy="4279392"/>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1693399-EDC4-4596-8A4E-82CCE37F1FA6}"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C862D34C-9FD7-4D76-9AC6-AEC121E406D5}" type="slidenum">
              <a:rPr lang="en-US" altLang="en-US"/>
              <a:pPr/>
              <a:t>‹#›</a:t>
            </a:fld>
            <a:endParaRPr lang="en-US" altLang="en-US"/>
          </a:p>
        </p:txBody>
      </p:sp>
    </p:spTree>
    <p:extLst>
      <p:ext uri="{BB962C8B-B14F-4D97-AF65-F5344CB8AC3E}">
        <p14:creationId xmlns:p14="http://schemas.microsoft.com/office/powerpoint/2010/main" val="152637309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1143000"/>
            <a:ext cx="6035040" cy="4215384"/>
          </a:xfrm>
        </p:spPr>
        <p:txBody>
          <a:bodyPr rtlCol="0">
            <a:normAutofit/>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pPr lvl="0"/>
            <a:endParaRPr lang="en-US" noProof="0" dirty="0"/>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4AAC89B-718F-43BC-98BE-F83CF18DE552}"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66123013-1604-41E7-B7DF-79ED9F20CA21}" type="slidenum">
              <a:rPr lang="en-US" altLang="en-US"/>
              <a:pPr/>
              <a:t>‹#›</a:t>
            </a:fld>
            <a:endParaRPr lang="en-US" altLang="en-US"/>
          </a:p>
        </p:txBody>
      </p:sp>
    </p:spTree>
    <p:extLst>
      <p:ext uri="{BB962C8B-B14F-4D97-AF65-F5344CB8AC3E}">
        <p14:creationId xmlns:p14="http://schemas.microsoft.com/office/powerpoint/2010/main" val="78921687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E4DB0C7-50D3-4BDF-8809-FD98E029C521}"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33544A78-E6B2-4090-BC83-48CB4E76FB35}" type="slidenum">
              <a:rPr lang="en-US" altLang="en-US"/>
              <a:pPr/>
              <a:t>‹#›</a:t>
            </a:fld>
            <a:endParaRPr lang="en-US" altLang="en-US"/>
          </a:p>
        </p:txBody>
      </p:sp>
    </p:spTree>
    <p:extLst>
      <p:ext uri="{BB962C8B-B14F-4D97-AF65-F5344CB8AC3E}">
        <p14:creationId xmlns:p14="http://schemas.microsoft.com/office/powerpoint/2010/main" val="204173593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216152"/>
            <a:ext cx="2263140" cy="57241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2920" y="1216152"/>
            <a:ext cx="6621780" cy="57241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E40CE35-B0DB-4421-8822-D96820FC3F85}"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287EB004-1BBE-45C1-9E0F-B1A3F47D373F}" type="slidenum">
              <a:rPr lang="en-US" altLang="en-US"/>
              <a:pPr/>
              <a:t>‹#›</a:t>
            </a:fld>
            <a:endParaRPr lang="en-US" altLang="en-US"/>
          </a:p>
        </p:txBody>
      </p:sp>
    </p:spTree>
    <p:extLst>
      <p:ext uri="{BB962C8B-B14F-4D97-AF65-F5344CB8AC3E}">
        <p14:creationId xmlns:p14="http://schemas.microsoft.com/office/powerpoint/2010/main" val="16847659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a:xfrm>
            <a:off x="301752" y="2359152"/>
            <a:ext cx="9171432" cy="2881041"/>
          </a:xfrm>
          <a:noFill/>
          <a:ln w="9525">
            <a:noFill/>
            <a:miter lim="800000"/>
            <a:headEnd/>
            <a:tailEnd/>
          </a:ln>
          <a:effectLst/>
        </p:spPr>
        <p:txBody>
          <a:bodyPr lIns="101838" tIns="50919" rIns="101838" bIns="50919" numCol="6">
            <a:spAutoFit/>
          </a:bodyPr>
          <a:lstStyle>
            <a:lvl1pPr algn="l" defTabSz="1019056" rtl="0" fontAlgn="base">
              <a:lnSpc>
                <a:spcPts val="800"/>
              </a:lnSpc>
              <a:spcAft>
                <a:spcPct val="0"/>
              </a:spcAft>
              <a:buNone/>
              <a:defRPr lang="en-US" sz="900" b="1" kern="1200" smtClean="0">
                <a:solidFill>
                  <a:schemeClr val="tx1"/>
                </a:solidFill>
                <a:latin typeface="Arial" pitchFamily="34" charset="0"/>
                <a:ea typeface="+mn-ea"/>
                <a:cs typeface="Arial" pitchFamily="34" charset="0"/>
              </a:defRPr>
            </a:lvl1pPr>
            <a:lvl2pPr algn="l" defTabSz="1019056"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2pPr>
            <a:lvl3pPr algn="l" defTabSz="1019056"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3pPr>
            <a:lvl4pPr algn="l" defTabSz="1019056" rtl="0" fontAlgn="base">
              <a:lnSpc>
                <a:spcPts val="800"/>
              </a:lnSpc>
              <a:spcAft>
                <a:spcPct val="0"/>
              </a:spcAft>
              <a:buNone/>
              <a:defRPr lang="en-US" sz="900" b="0" kern="1200" smtClean="0">
                <a:solidFill>
                  <a:schemeClr val="tx1"/>
                </a:solidFill>
                <a:latin typeface="Arial" pitchFamily="34" charset="0"/>
                <a:ea typeface="+mn-ea"/>
                <a:cs typeface="Arial" pitchFamily="34" charset="0"/>
              </a:defRPr>
            </a:lvl4pPr>
            <a:lvl5pPr algn="l" defTabSz="1019056" rtl="0" fontAlgn="base">
              <a:lnSpc>
                <a:spcPts val="800"/>
              </a:lnSpc>
              <a:spcAft>
                <a:spcPct val="0"/>
              </a:spcAft>
              <a:buNone/>
              <a:defRPr lang="en-US" sz="900" b="0" kern="1200" dirty="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p:txBody>
          <a:bodyPr/>
          <a:lstStyle>
            <a:lvl1pPr>
              <a:defRPr smtClean="0">
                <a:latin typeface="Arial" pitchFamily="34" charset="0"/>
                <a:cs typeface="Arial" pitchFamily="34" charset="0"/>
              </a:defRPr>
            </a:lvl1pPr>
          </a:lstStyle>
          <a:p>
            <a:pPr>
              <a:defRPr/>
            </a:pPr>
            <a:fld id="{60DC946C-0073-43F2-9EE6-368D20D59635}" type="datetime1">
              <a:rPr lang="en-US"/>
              <a:pPr>
                <a:defRPr/>
              </a:pPr>
              <a:t>10/2/2018</a:t>
            </a:fld>
            <a:endParaRPr lang="en-US" dirty="0"/>
          </a:p>
        </p:txBody>
      </p:sp>
      <p:sp>
        <p:nvSpPr>
          <p:cNvPr id="5" name="Rectangle 6"/>
          <p:cNvSpPr>
            <a:spLocks noGrp="1" noChangeArrowheads="1"/>
          </p:cNvSpPr>
          <p:nvPr>
            <p:ph type="ftr" sz="quarter" idx="11"/>
          </p:nvPr>
        </p:nvSpPr>
        <p:spPr/>
        <p:txBody>
          <a:bodyPr/>
          <a:lstStyle>
            <a:lvl1pPr>
              <a:defRPr dirty="0">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r>
              <a:rPr lang="en-US" altLang="en-US"/>
              <a:t>Page </a:t>
            </a:r>
            <a:fld id="{C3C06501-69FD-461D-B615-66D826A16790}" type="slidenum">
              <a:rPr lang="en-US" altLang="en-US"/>
              <a:pPr/>
              <a:t>‹#›</a:t>
            </a:fld>
            <a:endParaRPr lang="en-US" altLang="en-US"/>
          </a:p>
        </p:txBody>
      </p:sp>
    </p:spTree>
    <p:extLst>
      <p:ext uri="{BB962C8B-B14F-4D97-AF65-F5344CB8AC3E}">
        <p14:creationId xmlns:p14="http://schemas.microsoft.com/office/powerpoint/2010/main" val="13535284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MAPS">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anchor="t">
            <a:noAutofit/>
          </a:bodyPr>
          <a:lstStyle>
            <a:lvl1pPr>
              <a:defRPr>
                <a:latin typeface="Arial" pitchFamily="34" charset="0"/>
                <a:cs typeface="Arial" pitchFamily="34" charset="0"/>
              </a:defRPr>
            </a:lvl1pPr>
          </a:lstStyle>
          <a:p>
            <a:r>
              <a:rPr lang="en-US" dirty="0"/>
              <a:t>Click to edit Master title style</a:t>
            </a:r>
          </a:p>
        </p:txBody>
      </p:sp>
      <p:sp>
        <p:nvSpPr>
          <p:cNvPr id="7" name="Content Placeholder 2"/>
          <p:cNvSpPr>
            <a:spLocks noGrp="1"/>
          </p:cNvSpPr>
          <p:nvPr>
            <p:ph idx="1"/>
          </p:nvPr>
        </p:nvSpPr>
        <p:spPr>
          <a:xfrm>
            <a:off x="301752" y="2359152"/>
            <a:ext cx="9153144" cy="2880360"/>
          </a:xfrm>
          <a:noFill/>
          <a:ln w="9525">
            <a:noFill/>
            <a:miter lim="800000"/>
            <a:headEnd/>
            <a:tailEnd/>
          </a:ln>
          <a:effectLst/>
        </p:spPr>
        <p:txBody>
          <a:bodyPr lIns="101838" tIns="50919" rIns="101838" bIns="50919" numCol="6">
            <a:spAutoFit/>
          </a:bodyPr>
          <a:lstStyle>
            <a:lvl1pPr algn="l" defTabSz="1019056" rtl="0" eaLnBrk="1" fontAlgn="base" hangingPunct="1">
              <a:lnSpc>
                <a:spcPts val="800"/>
              </a:lnSpc>
              <a:spcBef>
                <a:spcPct val="25000"/>
              </a:spcBef>
              <a:spcAft>
                <a:spcPct val="0"/>
              </a:spcAft>
              <a:buNone/>
              <a:defRPr lang="en-US" sz="900" b="1" kern="1200" dirty="0" smtClean="0">
                <a:solidFill>
                  <a:schemeClr val="tx1"/>
                </a:solidFill>
                <a:latin typeface="Arial" pitchFamily="34" charset="0"/>
                <a:ea typeface="+mn-ea"/>
                <a:cs typeface="Arial" pitchFamily="34" charset="0"/>
              </a:defRPr>
            </a:lvl1pPr>
            <a:lvl2pPr algn="l" defTabSz="1019056" rtl="0" eaLnBrk="1" fontAlgn="base" hangingPunct="1">
              <a:lnSpc>
                <a:spcPts val="800"/>
              </a:lnSpc>
              <a:spcBef>
                <a:spcPct val="25000"/>
              </a:spcBef>
              <a:spcAft>
                <a:spcPct val="0"/>
              </a:spcAft>
              <a:buNone/>
              <a:defRPr lang="en-US" sz="900" b="0" kern="1200" dirty="0" smtClean="0">
                <a:solidFill>
                  <a:schemeClr val="tx1"/>
                </a:solidFill>
                <a:latin typeface="Arial" pitchFamily="34" charset="0"/>
                <a:ea typeface="+mn-ea"/>
                <a:cs typeface="Arial" pitchFamily="34" charset="0"/>
              </a:defRPr>
            </a:lvl2pPr>
            <a:lvl3pPr marL="1207008" algn="l" defTabSz="1019056" rtl="0" eaLnBrk="1" fontAlgn="base" hangingPunct="1">
              <a:lnSpc>
                <a:spcPts val="800"/>
              </a:lnSpc>
              <a:spcBef>
                <a:spcPct val="25000"/>
              </a:spcBef>
              <a:spcAft>
                <a:spcPct val="0"/>
              </a:spcAft>
              <a:buNone/>
              <a:defRPr lang="en-US" sz="900" b="0" kern="1200" dirty="0" smtClean="0">
                <a:solidFill>
                  <a:schemeClr val="tx1"/>
                </a:solidFill>
                <a:latin typeface="Arial" pitchFamily="34" charset="0"/>
                <a:ea typeface="+mn-ea"/>
                <a:cs typeface="Arial" pitchFamily="34" charset="0"/>
              </a:defRPr>
            </a:lvl3pPr>
            <a:lvl4pPr marL="1591056" algn="l" defTabSz="1019056" rtl="0" eaLnBrk="1" fontAlgn="base" hangingPunct="1">
              <a:lnSpc>
                <a:spcPts val="800"/>
              </a:lnSpc>
              <a:spcBef>
                <a:spcPts val="162"/>
              </a:spcBef>
              <a:spcAft>
                <a:spcPct val="0"/>
              </a:spcAft>
              <a:buNone/>
              <a:defRPr lang="en-US" sz="900" b="0" kern="1200" dirty="0" smtClean="0">
                <a:solidFill>
                  <a:schemeClr val="tx1"/>
                </a:solidFill>
                <a:latin typeface="Arial" pitchFamily="34" charset="0"/>
                <a:ea typeface="+mn-ea"/>
                <a:cs typeface="Arial" pitchFamily="34" charset="0"/>
              </a:defRPr>
            </a:lvl4pPr>
            <a:lvl5pPr marL="1975104" algn="l" defTabSz="1019056" rtl="0" eaLnBrk="1" fontAlgn="base" hangingPunct="1">
              <a:lnSpc>
                <a:spcPts val="800"/>
              </a:lnSpc>
              <a:spcBef>
                <a:spcPts val="162"/>
              </a:spcBef>
              <a:spcAft>
                <a:spcPct val="0"/>
              </a:spcAft>
              <a:buNone/>
              <a:defRPr lang="en-US" sz="900" b="0" kern="1200" dirty="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p:txBody>
          <a:bodyPr/>
          <a:lstStyle>
            <a:lvl1pPr>
              <a:defRPr smtClean="0">
                <a:latin typeface="Arial" pitchFamily="34" charset="0"/>
                <a:cs typeface="Arial" pitchFamily="34" charset="0"/>
              </a:defRPr>
            </a:lvl1pPr>
          </a:lstStyle>
          <a:p>
            <a:pPr>
              <a:defRPr/>
            </a:pPr>
            <a:fld id="{4455C064-91A2-4C8E-87AF-9E17D88510C2}" type="datetime1">
              <a:rPr lang="en-US"/>
              <a:pPr>
                <a:defRPr/>
              </a:pPr>
              <a:t>10/2/2018</a:t>
            </a:fld>
            <a:endParaRPr lang="en-US" dirty="0"/>
          </a:p>
        </p:txBody>
      </p:sp>
      <p:sp>
        <p:nvSpPr>
          <p:cNvPr id="5" name="Rectangle 6"/>
          <p:cNvSpPr>
            <a:spLocks noGrp="1" noChangeArrowheads="1"/>
          </p:cNvSpPr>
          <p:nvPr>
            <p:ph type="ftr" sz="quarter" idx="11"/>
          </p:nvPr>
        </p:nvSpPr>
        <p:spPr/>
        <p:txBody>
          <a:bodyPr/>
          <a:lstStyle>
            <a:lvl1pPr>
              <a:defRPr dirty="0">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r>
              <a:rPr lang="en-US" altLang="en-US"/>
              <a:t>Page </a:t>
            </a:r>
            <a:fld id="{9C572F8A-D95E-4D25-8FF7-F2F563666ED4}" type="slidenum">
              <a:rPr lang="en-US" altLang="en-US"/>
              <a:pPr/>
              <a:t>‹#›</a:t>
            </a:fld>
            <a:endParaRPr lang="en-US" altLang="en-US"/>
          </a:p>
        </p:txBody>
      </p:sp>
    </p:spTree>
    <p:extLst>
      <p:ext uri="{BB962C8B-B14F-4D97-AF65-F5344CB8AC3E}">
        <p14:creationId xmlns:p14="http://schemas.microsoft.com/office/powerpoint/2010/main" val="389353824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3" name="Line 38"/>
          <p:cNvSpPr>
            <a:spLocks noChangeShapeType="1"/>
          </p:cNvSpPr>
          <p:nvPr userDrawn="1"/>
        </p:nvSpPr>
        <p:spPr bwMode="auto">
          <a:xfrm>
            <a:off x="328613" y="2286000"/>
            <a:ext cx="9372600" cy="0"/>
          </a:xfrm>
          <a:prstGeom prst="line">
            <a:avLst/>
          </a:prstGeom>
          <a:noFill/>
          <a:ln w="19050">
            <a:solidFill>
              <a:schemeClr val="tx1"/>
            </a:solidFill>
            <a:round/>
            <a:headEnd/>
            <a:tailEnd/>
          </a:ln>
          <a:effectLst/>
        </p:spPr>
        <p:txBody>
          <a:bodyPr wrap="none" lIns="113517" tIns="56758" rIns="113517" bIns="56758" anchor="ctr"/>
          <a:lstStyle/>
          <a:p>
            <a:pPr defTabSz="1018824" fontAlgn="auto">
              <a:spcBef>
                <a:spcPts val="0"/>
              </a:spcBef>
              <a:spcAft>
                <a:spcPts val="0"/>
              </a:spcAft>
              <a:defRPr/>
            </a:pPr>
            <a:endParaRPr lang="en-US" dirty="0"/>
          </a:p>
        </p:txBody>
      </p:sp>
      <p:sp>
        <p:nvSpPr>
          <p:cNvPr id="7" name="Content Placeholder 6"/>
          <p:cNvSpPr>
            <a:spLocks noGrp="1"/>
          </p:cNvSpPr>
          <p:nvPr>
            <p:ph sz="quarter" idx="13"/>
          </p:nvPr>
        </p:nvSpPr>
        <p:spPr>
          <a:xfrm>
            <a:off x="381000" y="2667000"/>
            <a:ext cx="9304020" cy="1656864"/>
          </a:xfrm>
          <a:noFill/>
          <a:ln w="9525">
            <a:noFill/>
            <a:miter lim="800000"/>
            <a:headEnd/>
            <a:tailEnd/>
          </a:ln>
          <a:effectLst/>
        </p:spPr>
        <p:txBody>
          <a:bodyPr lIns="0" tIns="0" rIns="0" bIns="0">
            <a:spAutoFit/>
          </a:bodyPr>
          <a:lstStyle>
            <a:lvl1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1pPr>
            <a:lvl2pPr algn="l" rtl="0" eaLnBrk="0" fontAlgn="base" hangingPunct="0">
              <a:lnSpc>
                <a:spcPct val="95000"/>
              </a:lnSpc>
              <a:spcBef>
                <a:spcPct val="0"/>
              </a:spcBef>
              <a:spcAft>
                <a:spcPct val="0"/>
              </a:spcAft>
              <a:buFont typeface="Arial" pitchFamily="34" charset="0"/>
              <a:buNone/>
              <a:defRPr lang="en-US" sz="2200" b="1" kern="1200" smtClean="0">
                <a:solidFill>
                  <a:srgbClr val="000000"/>
                </a:solidFill>
                <a:latin typeface="Arial" pitchFamily="34" charset="0"/>
                <a:ea typeface="+mn-ea"/>
                <a:cs typeface="Arial" pitchFamily="34" charset="0"/>
              </a:defRPr>
            </a:lvl2pPr>
            <a:lvl3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3pPr>
            <a:lvl4pPr algn="l" rtl="0" eaLnBrk="0" fontAlgn="base" hangingPunct="0">
              <a:lnSpc>
                <a:spcPct val="95000"/>
              </a:lnSpc>
              <a:spcBef>
                <a:spcPct val="0"/>
              </a:spcBef>
              <a:spcAft>
                <a:spcPct val="0"/>
              </a:spcAft>
              <a:buNone/>
              <a:defRPr lang="en-US" sz="2200" b="1" kern="1200" smtClean="0">
                <a:solidFill>
                  <a:srgbClr val="000000"/>
                </a:solidFill>
                <a:latin typeface="Arial" pitchFamily="34" charset="0"/>
                <a:ea typeface="+mn-ea"/>
                <a:cs typeface="Arial" pitchFamily="34" charset="0"/>
              </a:defRPr>
            </a:lvl4pPr>
            <a:lvl5pPr algn="l" rtl="0" eaLnBrk="0" fontAlgn="base" hangingPunct="0">
              <a:lnSpc>
                <a:spcPct val="95000"/>
              </a:lnSpc>
              <a:spcBef>
                <a:spcPct val="0"/>
              </a:spcBef>
              <a:spcAft>
                <a:spcPct val="0"/>
              </a:spcAft>
              <a:buNone/>
              <a:defRPr lang="en-US" sz="2200" b="1" kern="1200" dirty="0">
                <a:solidFill>
                  <a:srgbClr val="000000"/>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4"/>
          </p:nvPr>
        </p:nvSpPr>
        <p:spPr/>
        <p:txBody>
          <a:bodyPr/>
          <a:lstStyle>
            <a:lvl1pPr>
              <a:defRPr/>
            </a:lvl1pPr>
          </a:lstStyle>
          <a:p>
            <a:pPr>
              <a:defRPr/>
            </a:pPr>
            <a:fld id="{65838897-4AF6-443C-80B1-C8D393CACDE7}" type="datetime1">
              <a:rPr lang="en-US"/>
              <a:pPr>
                <a:defRPr/>
              </a:pPr>
              <a:t>10/2/2018</a:t>
            </a:fld>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p>
        </p:txBody>
      </p:sp>
      <p:sp>
        <p:nvSpPr>
          <p:cNvPr id="6" name="Slide Number Placeholder 5"/>
          <p:cNvSpPr>
            <a:spLocks noGrp="1"/>
          </p:cNvSpPr>
          <p:nvPr>
            <p:ph type="sldNum" sz="quarter" idx="16"/>
          </p:nvPr>
        </p:nvSpPr>
        <p:spPr/>
        <p:txBody>
          <a:bodyPr/>
          <a:lstStyle>
            <a:lvl1pPr>
              <a:defRPr/>
            </a:lvl1pPr>
          </a:lstStyle>
          <a:p>
            <a:r>
              <a:rPr lang="en-US" altLang="en-US"/>
              <a:t>Page </a:t>
            </a:r>
            <a:fld id="{4928B485-7C8E-4BBC-BF1C-99C8C9FB7CD4}" type="slidenum">
              <a:rPr lang="en-US" altLang="en-US"/>
              <a:pPr/>
              <a:t>‹#›</a:t>
            </a:fld>
            <a:endParaRPr lang="en-US" altLang="en-US"/>
          </a:p>
        </p:txBody>
      </p:sp>
    </p:spTree>
    <p:extLst>
      <p:ext uri="{BB962C8B-B14F-4D97-AF65-F5344CB8AC3E}">
        <p14:creationId xmlns:p14="http://schemas.microsoft.com/office/powerpoint/2010/main" val="154441625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7"/>
          <p:cNvCxnSpPr/>
          <p:nvPr userDrawn="1"/>
        </p:nvCxnSpPr>
        <p:spPr>
          <a:xfrm>
            <a:off x="338138" y="3173413"/>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
        <p:nvSpPr>
          <p:cNvPr id="5" name="TextBox 8"/>
          <p:cNvSpPr txBox="1"/>
          <p:nvPr userDrawn="1"/>
        </p:nvSpPr>
        <p:spPr>
          <a:xfrm>
            <a:off x="328613" y="6648450"/>
            <a:ext cx="9372600" cy="520700"/>
          </a:xfrm>
          <a:prstGeom prst="rect">
            <a:avLst/>
          </a:prstGeom>
          <a:noFill/>
        </p:spPr>
        <p:txBody>
          <a:bodyPr lIns="0" tIns="0" rIns="0" bIns="0"/>
          <a:lstStyle/>
          <a:p>
            <a:pPr algn="ctr" defTabSz="1018824" fontAlgn="auto">
              <a:spcBef>
                <a:spcPts val="0"/>
              </a:spcBef>
              <a:spcAft>
                <a:spcPts val="0"/>
              </a:spcAft>
              <a:defRPr/>
            </a:pPr>
            <a:r>
              <a:rPr lang="en-US" sz="1700" b="1" dirty="0">
                <a:solidFill>
                  <a:srgbClr val="000000"/>
                </a:solidFill>
              </a:rPr>
              <a:t>THIS PRELIMINARY WORK OF GAO IS SUBJECT TO REVISION AND SHOULD NOT BE REPRODUCED OR DISTRIBUTED. SOME GRAPHICS MAY BE ENTITLED TO COPYRIGHT. </a:t>
            </a:r>
          </a:p>
        </p:txBody>
      </p:sp>
      <p:cxnSp>
        <p:nvCxnSpPr>
          <p:cNvPr id="6" name="Straight Connector 9"/>
          <p:cNvCxnSpPr/>
          <p:nvPr userDrawn="1"/>
        </p:nvCxnSpPr>
        <p:spPr>
          <a:xfrm>
            <a:off x="328613" y="6565900"/>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338328" y="1188720"/>
            <a:ext cx="9372600" cy="1837944"/>
          </a:xfrm>
        </p:spPr>
        <p:txBody>
          <a:bodyPr>
            <a:normAutofit/>
          </a:bodyPr>
          <a:lstStyle>
            <a:lvl1pPr algn="ctr">
              <a:defRPr sz="4500"/>
            </a:lvl1pPr>
          </a:lstStyle>
          <a:p>
            <a:r>
              <a:rPr lang="en-US" dirty="0"/>
              <a:t>Click to edit Master title style</a:t>
            </a:r>
          </a:p>
        </p:txBody>
      </p:sp>
      <p:sp>
        <p:nvSpPr>
          <p:cNvPr id="3" name="Subtitle 2"/>
          <p:cNvSpPr>
            <a:spLocks noGrp="1"/>
          </p:cNvSpPr>
          <p:nvPr>
            <p:ph type="subTitle" idx="1"/>
          </p:nvPr>
        </p:nvSpPr>
        <p:spPr>
          <a:xfrm>
            <a:off x="338328" y="3364992"/>
            <a:ext cx="9372600" cy="2980944"/>
          </a:xfrm>
        </p:spPr>
        <p:txBody>
          <a:bodyPr anchor="ctr">
            <a:normAutofit/>
          </a:bodyPr>
          <a:lstStyle>
            <a:lvl1pPr marL="0" indent="0" algn="ctr">
              <a:buNone/>
              <a:defRPr sz="3100" b="1">
                <a:solidFill>
                  <a:srgbClr val="000000"/>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US" dirty="0"/>
              <a:t>Click to edit Master subtitle style</a:t>
            </a:r>
          </a:p>
        </p:txBody>
      </p:sp>
      <p:sp>
        <p:nvSpPr>
          <p:cNvPr id="7" name="Date Placeholder 3"/>
          <p:cNvSpPr>
            <a:spLocks noGrp="1"/>
          </p:cNvSpPr>
          <p:nvPr>
            <p:ph type="dt" sz="half" idx="10"/>
          </p:nvPr>
        </p:nvSpPr>
        <p:spPr/>
        <p:txBody>
          <a:bodyPr/>
          <a:lstStyle>
            <a:lvl1pPr>
              <a:defRPr/>
            </a:lvl1pPr>
          </a:lstStyle>
          <a:p>
            <a:pPr>
              <a:defRPr/>
            </a:pPr>
            <a:fld id="{4F8F260E-64AE-4B63-9DD6-CD1BE8B2B052}" type="datetime1">
              <a:rPr lang="en-US"/>
              <a:pPr>
                <a:defRPr/>
              </a:pPr>
              <a:t>10/2/2018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r>
              <a:rPr lang="en-US" altLang="en-US"/>
              <a:t>Page </a:t>
            </a:r>
            <a:fld id="{E581ADBF-1281-4B7F-BC52-0AC0F5E8C4F3}" type="slidenum">
              <a:rPr lang="en-US" altLang="en-US"/>
              <a:pPr/>
              <a:t>‹#›</a:t>
            </a:fld>
            <a:endParaRPr lang="en-US" altLang="en-US"/>
          </a:p>
        </p:txBody>
      </p:sp>
    </p:spTree>
    <p:extLst>
      <p:ext uri="{BB962C8B-B14F-4D97-AF65-F5344CB8AC3E}">
        <p14:creationId xmlns:p14="http://schemas.microsoft.com/office/powerpoint/2010/main" val="269676757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8"/>
          <p:cNvSpPr>
            <a:spLocks noChangeShapeType="1"/>
          </p:cNvSpPr>
          <p:nvPr userDrawn="1"/>
        </p:nvSpPr>
        <p:spPr bwMode="auto">
          <a:xfrm>
            <a:off x="331788" y="2289175"/>
            <a:ext cx="9372600" cy="0"/>
          </a:xfrm>
          <a:prstGeom prst="line">
            <a:avLst/>
          </a:prstGeom>
          <a:noFill/>
          <a:ln w="19050">
            <a:solidFill>
              <a:srgbClr val="000000"/>
            </a:solidFill>
            <a:round/>
            <a:headEnd/>
            <a:tailEnd/>
          </a:ln>
          <a:effectLst/>
        </p:spPr>
        <p:txBody>
          <a:bodyPr wrap="none" lIns="101882" tIns="50941" rIns="101882" bIns="50941" anchor="ctr"/>
          <a:lstStyle/>
          <a:p>
            <a:pPr defTabSz="1018824" fontAlgn="auto">
              <a:spcBef>
                <a:spcPts val="0"/>
              </a:spcBef>
              <a:spcAft>
                <a:spcPts val="0"/>
              </a:spcAft>
              <a:defRPr/>
            </a:pP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marL="1971675" indent="-252413" algn="l" rtl="0" eaLnBrk="1" fontAlgn="base" hangingPunct="1">
              <a:lnSpc>
                <a:spcPct val="85000"/>
              </a:lnSpc>
              <a:spcBef>
                <a:spcPct val="15000"/>
              </a:spcBef>
              <a:spcAft>
                <a:spcPct val="0"/>
              </a:spcAft>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69CCD976-F0AC-43F1-8052-42DE066433D6}"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99A36786-2769-4D79-B3D2-8F15287BDD46}" type="slidenum">
              <a:rPr lang="en-US" altLang="en-US"/>
              <a:pPr/>
              <a:t>‹#›</a:t>
            </a:fld>
            <a:endParaRPr lang="en-US" altLang="en-US"/>
          </a:p>
        </p:txBody>
      </p:sp>
    </p:spTree>
    <p:extLst>
      <p:ext uri="{BB962C8B-B14F-4D97-AF65-F5344CB8AC3E}">
        <p14:creationId xmlns:p14="http://schemas.microsoft.com/office/powerpoint/2010/main" val="392569562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7"/>
            <a:ext cx="8549640" cy="1543685"/>
          </a:xfrm>
        </p:spPr>
        <p:txBody>
          <a:bodyPr anchor="t"/>
          <a:lstStyle>
            <a:lvl1pPr algn="l">
              <a:defRPr sz="4500" b="1" cap="all"/>
            </a:lvl1pPr>
          </a:lstStyle>
          <a:p>
            <a:r>
              <a:rPr lang="en-US"/>
              <a:t>Click to edit Master title style</a:t>
            </a:r>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30327922-F0B7-470F-A350-AD52638600E5}"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2A0C6E2D-F349-4460-B028-F9A9E0D52797}" type="slidenum">
              <a:rPr lang="en-US" altLang="en-US"/>
              <a:pPr/>
              <a:t>‹#›</a:t>
            </a:fld>
            <a:endParaRPr lang="en-US" altLang="en-US"/>
          </a:p>
        </p:txBody>
      </p:sp>
    </p:spTree>
    <p:extLst>
      <p:ext uri="{BB962C8B-B14F-4D97-AF65-F5344CB8AC3E}">
        <p14:creationId xmlns:p14="http://schemas.microsoft.com/office/powerpoint/2010/main" val="1796946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1143000"/>
            <a:ext cx="6035040" cy="4215384"/>
          </a:xfrm>
        </p:spPr>
        <p:txBody>
          <a:bodyPr rtlCol="0">
            <a:normAutofit/>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pPr lvl="0"/>
            <a:r>
              <a:rPr lang="en-US" noProof="0" dirty="0"/>
              <a:t>Click icon to add picture</a:t>
            </a:r>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E09AF3E-2C75-4F62-9387-B8A333F6D29F}"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9567C1A4-145C-4FDA-ABF3-0EA143F13857}" type="slidenum">
              <a:rPr lang="en-US" altLang="en-US"/>
              <a:pPr/>
              <a:t>‹#›</a:t>
            </a:fld>
            <a:endParaRPr lang="en-US" altLang="en-US"/>
          </a:p>
        </p:txBody>
      </p:sp>
    </p:spTree>
    <p:extLst>
      <p:ext uri="{BB962C8B-B14F-4D97-AF65-F5344CB8AC3E}">
        <p14:creationId xmlns:p14="http://schemas.microsoft.com/office/powerpoint/2010/main" val="414964750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13020" y="2212848"/>
            <a:ext cx="4645152" cy="473659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1F05B674-32AA-41A8-88EE-CE211FA59BEB}"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6BCE9871-3C26-4258-AEBD-DB9281DDCBFD}" type="slidenum">
              <a:rPr lang="en-US" altLang="en-US"/>
              <a:pPr/>
              <a:t>‹#›</a:t>
            </a:fld>
            <a:endParaRPr lang="en-US" altLang="en-US"/>
          </a:p>
        </p:txBody>
      </p:sp>
    </p:spTree>
    <p:extLst>
      <p:ext uri="{BB962C8B-B14F-4D97-AF65-F5344CB8AC3E}">
        <p14:creationId xmlns:p14="http://schemas.microsoft.com/office/powerpoint/2010/main" val="168199634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359152"/>
            <a:ext cx="4444207"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dirty="0"/>
              <a:t>Click to edit Master text styles</a:t>
            </a:r>
          </a:p>
        </p:txBody>
      </p:sp>
      <p:sp>
        <p:nvSpPr>
          <p:cNvPr id="4" name="Content Placeholder 3"/>
          <p:cNvSpPr>
            <a:spLocks noGrp="1"/>
          </p:cNvSpPr>
          <p:nvPr>
            <p:ph sz="half" idx="2"/>
          </p:nvPr>
        </p:nvSpPr>
        <p:spPr>
          <a:xfrm>
            <a:off x="502920" y="3127248"/>
            <a:ext cx="4444207"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09528" y="2359152"/>
            <a:ext cx="4445953"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dirty="0"/>
              <a:t>Click to edit Master text styles</a:t>
            </a:r>
          </a:p>
        </p:txBody>
      </p:sp>
      <p:sp>
        <p:nvSpPr>
          <p:cNvPr id="6" name="Content Placeholder 5"/>
          <p:cNvSpPr>
            <a:spLocks noGrp="1"/>
          </p:cNvSpPr>
          <p:nvPr>
            <p:ph sz="quarter" idx="4"/>
          </p:nvPr>
        </p:nvSpPr>
        <p:spPr>
          <a:xfrm>
            <a:off x="5109528" y="3127248"/>
            <a:ext cx="4445953" cy="382219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lvl1pPr>
              <a:defRPr/>
            </a:lvl1pPr>
          </a:lstStyle>
          <a:p>
            <a:pPr>
              <a:defRPr/>
            </a:pPr>
            <a:fld id="{1FDFBF49-E5C6-48EE-ACE9-2009E7BB1C2E}" type="datetime1">
              <a:rPr lang="en-US"/>
              <a:pPr>
                <a:defRPr/>
              </a:pPr>
              <a:t>10/2/2018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r>
              <a:rPr lang="en-US" altLang="en-US"/>
              <a:t>Page </a:t>
            </a:r>
            <a:fld id="{A06370A6-C9D5-43E0-9845-0B07C25EED94}" type="slidenum">
              <a:rPr lang="en-US" altLang="en-US"/>
              <a:pPr/>
              <a:t>‹#›</a:t>
            </a:fld>
            <a:endParaRPr lang="en-US" altLang="en-US"/>
          </a:p>
        </p:txBody>
      </p:sp>
    </p:spTree>
    <p:extLst>
      <p:ext uri="{BB962C8B-B14F-4D97-AF65-F5344CB8AC3E}">
        <p14:creationId xmlns:p14="http://schemas.microsoft.com/office/powerpoint/2010/main" val="8103003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3DF6E85-B6E1-42B0-8E01-CB99137AFD2A}" type="datetime1">
              <a:rPr lang="en-US"/>
              <a:pPr>
                <a:defRPr/>
              </a:pPr>
              <a:t>10/2/2018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r>
              <a:rPr lang="en-US" altLang="en-US"/>
              <a:t>Page </a:t>
            </a:r>
            <a:fld id="{651F6673-5983-4F16-B683-568E6ADFB1A5}" type="slidenum">
              <a:rPr lang="en-US" altLang="en-US"/>
              <a:pPr/>
              <a:t>‹#›</a:t>
            </a:fld>
            <a:endParaRPr lang="en-US" altLang="en-US"/>
          </a:p>
        </p:txBody>
      </p:sp>
    </p:spTree>
    <p:extLst>
      <p:ext uri="{BB962C8B-B14F-4D97-AF65-F5344CB8AC3E}">
        <p14:creationId xmlns:p14="http://schemas.microsoft.com/office/powerpoint/2010/main" val="4047018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Date Placeholder 3"/>
          <p:cNvSpPr txBox="1">
            <a:spLocks/>
          </p:cNvSpPr>
          <p:nvPr userDrawn="1"/>
        </p:nvSpPr>
        <p:spPr>
          <a:xfrm>
            <a:off x="338138" y="7259638"/>
            <a:ext cx="2057400" cy="347662"/>
          </a:xfrm>
          <a:prstGeom prst="rect">
            <a:avLst/>
          </a:prstGeom>
        </p:spPr>
        <p:txBody>
          <a:bodyPr lIns="101882" tIns="50941" rIns="101882" bIns="50941" anchor="ctr"/>
          <a:lstStyle/>
          <a:p>
            <a:pPr defTabSz="1018824" fontAlgn="auto">
              <a:spcBef>
                <a:spcPts val="0"/>
              </a:spcBef>
              <a:spcAft>
                <a:spcPts val="0"/>
              </a:spcAft>
              <a:defRPr/>
            </a:pPr>
            <a:fld id="{B6CAB80B-39B1-40A9-9D70-E337B97384B5}" type="datetimeFigureOut">
              <a:rPr lang="en-US" sz="1600"/>
              <a:pPr defTabSz="1018824" fontAlgn="auto">
                <a:spcBef>
                  <a:spcPts val="0"/>
                </a:spcBef>
                <a:spcAft>
                  <a:spcPts val="0"/>
                </a:spcAft>
                <a:defRPr/>
              </a:pPr>
              <a:t>10/2/2018</a:t>
            </a:fld>
            <a:endParaRPr lang="en-US" sz="1600" dirty="0"/>
          </a:p>
        </p:txBody>
      </p:sp>
      <p:sp>
        <p:nvSpPr>
          <p:cNvPr id="7" name="Slide Number Placeholder 5"/>
          <p:cNvSpPr txBox="1">
            <a:spLocks/>
          </p:cNvSpPr>
          <p:nvPr userDrawn="1"/>
        </p:nvSpPr>
        <p:spPr>
          <a:xfrm>
            <a:off x="7361238" y="7259638"/>
            <a:ext cx="2346325" cy="357187"/>
          </a:xfrm>
          <a:prstGeom prst="rect">
            <a:avLst/>
          </a:prstGeom>
        </p:spPr>
        <p:txBody>
          <a:bodyPr lIns="101882" tIns="50941" rIns="101882" bIns="50941" anchor="ctr"/>
          <a:lstStyle/>
          <a:p>
            <a:pPr algn="r" defTabSz="1018824" fontAlgn="auto">
              <a:spcBef>
                <a:spcPts val="0"/>
              </a:spcBef>
              <a:spcAft>
                <a:spcPts val="0"/>
              </a:spcAft>
              <a:defRPr/>
            </a:pPr>
            <a:endParaRPr lang="en-US" sz="1600" dirty="0"/>
          </a:p>
        </p:txBody>
      </p:sp>
      <p:sp>
        <p:nvSpPr>
          <p:cNvPr id="8" name="Line 38"/>
          <p:cNvSpPr>
            <a:spLocks noChangeShapeType="1"/>
          </p:cNvSpPr>
          <p:nvPr userDrawn="1"/>
        </p:nvSpPr>
        <p:spPr bwMode="auto">
          <a:xfrm>
            <a:off x="331788" y="2289175"/>
            <a:ext cx="9372600" cy="0"/>
          </a:xfrm>
          <a:prstGeom prst="line">
            <a:avLst/>
          </a:prstGeom>
          <a:noFill/>
          <a:ln w="19050">
            <a:solidFill>
              <a:srgbClr val="000000"/>
            </a:solidFill>
            <a:round/>
            <a:headEnd/>
            <a:tailEnd/>
          </a:ln>
          <a:effectLst/>
        </p:spPr>
        <p:txBody>
          <a:bodyPr wrap="none" lIns="101882" tIns="50941" rIns="101882" bIns="50941" anchor="ctr"/>
          <a:lstStyle/>
          <a:p>
            <a:pPr defTabSz="1018824" fontAlgn="auto">
              <a:spcBef>
                <a:spcPts val="0"/>
              </a:spcBef>
              <a:spcAft>
                <a:spcPts val="0"/>
              </a:spcAft>
              <a:defRPr/>
            </a:pPr>
            <a:endParaRPr lang="en-US" dirty="0"/>
          </a:p>
        </p:txBody>
      </p:sp>
      <p:sp>
        <p:nvSpPr>
          <p:cNvPr id="5" name="Title 1"/>
          <p:cNvSpPr>
            <a:spLocks noGrp="1"/>
          </p:cNvSpPr>
          <p:nvPr>
            <p:ph type="title"/>
          </p:nvPr>
        </p:nvSpPr>
        <p:spPr>
          <a:xfrm>
            <a:off x="329184" y="1124712"/>
            <a:ext cx="9372600" cy="1033272"/>
          </a:xfrm>
        </p:spPr>
        <p:txBody>
          <a:bodyPr/>
          <a:lstStyle/>
          <a:p>
            <a:r>
              <a:rPr lang="en-US"/>
              <a:t>Click to edit Master title style</a:t>
            </a:r>
          </a:p>
        </p:txBody>
      </p:sp>
      <p:sp>
        <p:nvSpPr>
          <p:cNvPr id="6" name="Content Placeholder 2"/>
          <p:cNvSpPr>
            <a:spLocks noGrp="1"/>
          </p:cNvSpPr>
          <p:nvPr>
            <p:ph idx="1"/>
          </p:nvPr>
        </p:nvSpPr>
        <p:spPr>
          <a:xfrm>
            <a:off x="329184" y="2377440"/>
            <a:ext cx="9372600" cy="4791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1"/>
          <p:cNvSpPr>
            <a:spLocks noGrp="1"/>
          </p:cNvSpPr>
          <p:nvPr>
            <p:ph type="dt" sz="half" idx="10"/>
          </p:nvPr>
        </p:nvSpPr>
        <p:spPr/>
        <p:txBody>
          <a:bodyPr/>
          <a:lstStyle>
            <a:lvl1pPr>
              <a:defRPr/>
            </a:lvl1pPr>
          </a:lstStyle>
          <a:p>
            <a:pPr>
              <a:defRPr/>
            </a:pPr>
            <a:fld id="{17CB4DF8-A471-47DF-B808-712F458D310C}" type="datetime1">
              <a:rPr lang="en-US"/>
              <a:pPr>
                <a:defRPr/>
              </a:pPr>
              <a:t>10/2/2018</a:t>
            </a:fld>
            <a:endParaRPr lang="en-US" dirty="0"/>
          </a:p>
        </p:txBody>
      </p:sp>
      <p:sp>
        <p:nvSpPr>
          <p:cNvPr id="10" name="Footer Placeholder 2"/>
          <p:cNvSpPr>
            <a:spLocks noGrp="1"/>
          </p:cNvSpPr>
          <p:nvPr>
            <p:ph type="ftr" sz="quarter" idx="11"/>
          </p:nvPr>
        </p:nvSpPr>
        <p:spPr/>
        <p:txBody>
          <a:bodyPr/>
          <a:lstStyle>
            <a:lvl1pPr>
              <a:defRPr/>
            </a:lvl1pPr>
          </a:lstStyle>
          <a:p>
            <a:pPr>
              <a:defRPr/>
            </a:pPr>
            <a:endParaRPr lang="en-US"/>
          </a:p>
        </p:txBody>
      </p:sp>
      <p:sp>
        <p:nvSpPr>
          <p:cNvPr id="11" name="Slide Number Placeholder 3"/>
          <p:cNvSpPr>
            <a:spLocks noGrp="1"/>
          </p:cNvSpPr>
          <p:nvPr>
            <p:ph type="sldNum" sz="quarter" idx="12"/>
          </p:nvPr>
        </p:nvSpPr>
        <p:spPr/>
        <p:txBody>
          <a:bodyPr/>
          <a:lstStyle>
            <a:lvl1pPr>
              <a:defRPr/>
            </a:lvl1pPr>
          </a:lstStyle>
          <a:p>
            <a:r>
              <a:rPr lang="en-US" altLang="en-US"/>
              <a:t>Page </a:t>
            </a:r>
            <a:fld id="{294BED94-BEA5-43A9-A5FF-74078E7BB294}" type="slidenum">
              <a:rPr lang="en-US" altLang="en-US"/>
              <a:pPr/>
              <a:t>‹#›</a:t>
            </a:fld>
            <a:endParaRPr lang="en-US" altLang="en-US"/>
          </a:p>
        </p:txBody>
      </p:sp>
    </p:spTree>
    <p:extLst>
      <p:ext uri="{BB962C8B-B14F-4D97-AF65-F5344CB8AC3E}">
        <p14:creationId xmlns:p14="http://schemas.microsoft.com/office/powerpoint/2010/main" val="209491727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0" y="1298448"/>
            <a:ext cx="3309144" cy="1316990"/>
          </a:xfrm>
        </p:spPr>
        <p:txBody>
          <a:bodyPr anchor="b"/>
          <a:lstStyle>
            <a:lvl1pPr algn="l">
              <a:defRPr sz="2200" b="1"/>
            </a:lvl1pPr>
          </a:lstStyle>
          <a:p>
            <a:r>
              <a:rPr lang="en-US" dirty="0"/>
              <a:t>Click to edit Master title style</a:t>
            </a:r>
          </a:p>
        </p:txBody>
      </p:sp>
      <p:sp>
        <p:nvSpPr>
          <p:cNvPr id="3" name="Content Placeholder 2"/>
          <p:cNvSpPr>
            <a:spLocks noGrp="1"/>
          </p:cNvSpPr>
          <p:nvPr>
            <p:ph idx="1"/>
          </p:nvPr>
        </p:nvSpPr>
        <p:spPr>
          <a:xfrm>
            <a:off x="3932555" y="1295401"/>
            <a:ext cx="5622925" cy="5669280"/>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02921" y="2670048"/>
            <a:ext cx="3309144" cy="4279392"/>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dirty="0"/>
              <a:t>Click to edit Master text styles</a:t>
            </a:r>
          </a:p>
        </p:txBody>
      </p:sp>
      <p:sp>
        <p:nvSpPr>
          <p:cNvPr id="5" name="Date Placeholder 3"/>
          <p:cNvSpPr>
            <a:spLocks noGrp="1"/>
          </p:cNvSpPr>
          <p:nvPr>
            <p:ph type="dt" sz="half" idx="10"/>
          </p:nvPr>
        </p:nvSpPr>
        <p:spPr/>
        <p:txBody>
          <a:bodyPr/>
          <a:lstStyle>
            <a:lvl1pPr>
              <a:defRPr/>
            </a:lvl1pPr>
          </a:lstStyle>
          <a:p>
            <a:pPr>
              <a:defRPr/>
            </a:pPr>
            <a:fld id="{BF468B87-1832-4B0B-A9AF-DB26BFB94F5C}"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AD6AF05B-6868-4A45-9459-853C7E609CF4}" type="slidenum">
              <a:rPr lang="en-US" altLang="en-US"/>
              <a:pPr/>
              <a:t>‹#›</a:t>
            </a:fld>
            <a:endParaRPr lang="en-US" altLang="en-US"/>
          </a:p>
        </p:txBody>
      </p:sp>
    </p:spTree>
    <p:extLst>
      <p:ext uri="{BB962C8B-B14F-4D97-AF65-F5344CB8AC3E}">
        <p14:creationId xmlns:p14="http://schemas.microsoft.com/office/powerpoint/2010/main" val="41732291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1143000"/>
            <a:ext cx="6035040" cy="4215384"/>
          </a:xfrm>
        </p:spPr>
        <p:txBody>
          <a:bodyPr rtlCol="0">
            <a:normAutofit/>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pPr lvl="0"/>
            <a:endParaRPr lang="en-US" noProof="0" dirty="0"/>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B0DFFD3-3449-4DC9-B728-0C2369F947F8}" type="datetime1">
              <a:rPr lang="en-US"/>
              <a:pPr>
                <a:defRPr/>
              </a:pPr>
              <a:t>10/2/2018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r>
              <a:rPr lang="en-US" altLang="en-US"/>
              <a:t>Page </a:t>
            </a:r>
            <a:fld id="{2E3A8775-6AB6-4B28-A0D1-EAFFA9A5F9D6}" type="slidenum">
              <a:rPr lang="en-US" altLang="en-US"/>
              <a:pPr/>
              <a:t>‹#›</a:t>
            </a:fld>
            <a:endParaRPr lang="en-US" altLang="en-US"/>
          </a:p>
        </p:txBody>
      </p:sp>
    </p:spTree>
    <p:extLst>
      <p:ext uri="{BB962C8B-B14F-4D97-AF65-F5344CB8AC3E}">
        <p14:creationId xmlns:p14="http://schemas.microsoft.com/office/powerpoint/2010/main" val="54768606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572D173-F06A-42CB-8DC2-BAE0EBEE722F}"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2B91EAB8-6835-4E2F-AF75-BCD73BDCD78D}" type="slidenum">
              <a:rPr lang="en-US" altLang="en-US"/>
              <a:pPr/>
              <a:t>‹#›</a:t>
            </a:fld>
            <a:endParaRPr lang="en-US" altLang="en-US"/>
          </a:p>
        </p:txBody>
      </p:sp>
    </p:spTree>
    <p:extLst>
      <p:ext uri="{BB962C8B-B14F-4D97-AF65-F5344CB8AC3E}">
        <p14:creationId xmlns:p14="http://schemas.microsoft.com/office/powerpoint/2010/main" val="2806199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216152"/>
            <a:ext cx="2263140" cy="570585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2920" y="1216152"/>
            <a:ext cx="6620256" cy="57241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DF64016-1844-4E3C-A89C-6832EC73E3D5}" type="datetime1">
              <a:rPr lang="en-US"/>
              <a:pPr>
                <a:defRPr/>
              </a:pPr>
              <a:t>10/2/2018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22F0E9EA-A04D-49A7-AB8B-F2DE939492D7}" type="slidenum">
              <a:rPr lang="en-US" altLang="en-US"/>
              <a:pPr/>
              <a:t>‹#›</a:t>
            </a:fld>
            <a:endParaRPr lang="en-US" altLang="en-US"/>
          </a:p>
        </p:txBody>
      </p:sp>
    </p:spTree>
    <p:extLst>
      <p:ext uri="{BB962C8B-B14F-4D97-AF65-F5344CB8AC3E}">
        <p14:creationId xmlns:p14="http://schemas.microsoft.com/office/powerpoint/2010/main" val="103320503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lIns="0" rIns="0" anchor="t"/>
          <a:lstStyle>
            <a:lvl1pPr>
              <a:defRPr>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304800" y="2362200"/>
            <a:ext cx="9171432" cy="2881041"/>
          </a:xfrm>
          <a:noFill/>
          <a:ln w="9525">
            <a:noFill/>
            <a:miter lim="800000"/>
            <a:headEnd/>
            <a:tailEnd/>
          </a:ln>
          <a:effectLst/>
        </p:spPr>
        <p:txBody>
          <a:bodyPr lIns="101838" tIns="50919" rIns="101838" bIns="50919" numCol="6">
            <a:spAutoFit/>
          </a:bodyPr>
          <a:lstStyle>
            <a:lvl1pPr algn="l" defTabSz="1019056" rtl="0" fontAlgn="base">
              <a:lnSpc>
                <a:spcPts val="800"/>
              </a:lnSpc>
              <a:spcAft>
                <a:spcPct val="0"/>
              </a:spcAft>
              <a:buNone/>
              <a:defRPr lang="en-US" sz="900" b="1" kern="1200" smtClean="0">
                <a:solidFill>
                  <a:srgbClr val="000000"/>
                </a:solidFill>
                <a:latin typeface="Arial" pitchFamily="34" charset="0"/>
                <a:ea typeface="+mn-ea"/>
                <a:cs typeface="Arial" pitchFamily="34" charset="0"/>
              </a:defRPr>
            </a:lvl1pPr>
            <a:lvl2pPr algn="l" defTabSz="1019056" rtl="0" fontAlgn="base">
              <a:lnSpc>
                <a:spcPts val="800"/>
              </a:lnSpc>
              <a:spcAft>
                <a:spcPct val="0"/>
              </a:spcAft>
              <a:buNone/>
              <a:defRPr lang="en-US" sz="900" b="0" kern="1200" smtClean="0">
                <a:solidFill>
                  <a:srgbClr val="000000"/>
                </a:solidFill>
                <a:latin typeface="Arial" pitchFamily="34" charset="0"/>
                <a:ea typeface="+mn-ea"/>
                <a:cs typeface="Arial" pitchFamily="34" charset="0"/>
              </a:defRPr>
            </a:lvl2pPr>
            <a:lvl3pPr algn="l" defTabSz="1019056" rtl="0" fontAlgn="base">
              <a:lnSpc>
                <a:spcPts val="800"/>
              </a:lnSpc>
              <a:spcAft>
                <a:spcPct val="0"/>
              </a:spcAft>
              <a:buNone/>
              <a:defRPr lang="en-US" sz="900" b="0" kern="1200" smtClean="0">
                <a:solidFill>
                  <a:srgbClr val="000000"/>
                </a:solidFill>
                <a:latin typeface="Arial" pitchFamily="34" charset="0"/>
                <a:ea typeface="+mn-ea"/>
                <a:cs typeface="Arial" pitchFamily="34" charset="0"/>
              </a:defRPr>
            </a:lvl3pPr>
            <a:lvl4pPr algn="l" defTabSz="1019056" rtl="0" fontAlgn="base">
              <a:lnSpc>
                <a:spcPts val="800"/>
              </a:lnSpc>
              <a:spcAft>
                <a:spcPct val="0"/>
              </a:spcAft>
              <a:buNone/>
              <a:defRPr lang="en-US" sz="900" b="0" kern="1200" smtClean="0">
                <a:solidFill>
                  <a:srgbClr val="000000"/>
                </a:solidFill>
                <a:latin typeface="Arial" pitchFamily="34" charset="0"/>
                <a:ea typeface="+mn-ea"/>
                <a:cs typeface="Arial" pitchFamily="34" charset="0"/>
              </a:defRPr>
            </a:lvl4pPr>
            <a:lvl5pPr algn="l" defTabSz="1019056" rtl="0" fontAlgn="base">
              <a:lnSpc>
                <a:spcPts val="800"/>
              </a:lnSpc>
              <a:spcAft>
                <a:spcPct val="0"/>
              </a:spcAft>
              <a:buNone/>
              <a:defRPr lang="en-US" sz="900" b="0" kern="1200" dirty="0">
                <a:solidFill>
                  <a:srgbClr val="000000"/>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p:txBody>
          <a:bodyPr/>
          <a:lstStyle>
            <a:lvl1pPr>
              <a:defRPr smtClean="0">
                <a:latin typeface="Arial" pitchFamily="34" charset="0"/>
                <a:cs typeface="Arial" pitchFamily="34" charset="0"/>
              </a:defRPr>
            </a:lvl1pPr>
          </a:lstStyle>
          <a:p>
            <a:pPr>
              <a:defRPr/>
            </a:pPr>
            <a:fld id="{7E8C3EC6-87A0-41D0-939B-0FC679ED9D98}" type="datetime1">
              <a:rPr lang="en-US"/>
              <a:pPr>
                <a:defRPr/>
              </a:pPr>
              <a:t>10/2/2018</a:t>
            </a:fld>
            <a:endParaRPr lang="en-US" dirty="0"/>
          </a:p>
        </p:txBody>
      </p:sp>
      <p:sp>
        <p:nvSpPr>
          <p:cNvPr id="5" name="Rectangle 6"/>
          <p:cNvSpPr>
            <a:spLocks noGrp="1" noChangeArrowheads="1"/>
          </p:cNvSpPr>
          <p:nvPr>
            <p:ph type="ftr" sz="quarter" idx="11"/>
          </p:nvPr>
        </p:nvSpPr>
        <p:spPr/>
        <p:txBody>
          <a:bodyPr/>
          <a:lstStyle>
            <a:lvl1pPr>
              <a:defRPr dirty="0">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r>
              <a:rPr lang="en-US" altLang="en-US"/>
              <a:t>Page </a:t>
            </a:r>
            <a:fld id="{CCDAC242-03EC-4AD1-82A3-6F485DFAB9A9}" type="slidenum">
              <a:rPr lang="en-US" altLang="en-US"/>
              <a:pPr/>
              <a:t>‹#›</a:t>
            </a:fld>
            <a:endParaRPr lang="en-US" altLang="en-US"/>
          </a:p>
        </p:txBody>
      </p:sp>
    </p:spTree>
    <p:extLst>
      <p:ext uri="{BB962C8B-B14F-4D97-AF65-F5344CB8AC3E}">
        <p14:creationId xmlns:p14="http://schemas.microsoft.com/office/powerpoint/2010/main" val="38262061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MAPS">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54864" rIns="0" anchor="t">
            <a:noAutofit/>
          </a:bodyPr>
          <a:lstStyle>
            <a:lvl1pPr>
              <a:defRPr>
                <a:latin typeface="Arial" pitchFamily="34" charset="0"/>
                <a:cs typeface="Arial" pitchFamily="34" charset="0"/>
              </a:defRPr>
            </a:lvl1pPr>
          </a:lstStyle>
          <a:p>
            <a:r>
              <a:rPr lang="en-US" dirty="0"/>
              <a:t>Click to edit Master title style</a:t>
            </a:r>
          </a:p>
        </p:txBody>
      </p:sp>
      <p:sp>
        <p:nvSpPr>
          <p:cNvPr id="7" name="Content Placeholder 2"/>
          <p:cNvSpPr>
            <a:spLocks noGrp="1"/>
          </p:cNvSpPr>
          <p:nvPr>
            <p:ph idx="1"/>
          </p:nvPr>
        </p:nvSpPr>
        <p:spPr>
          <a:xfrm>
            <a:off x="304800" y="2362200"/>
            <a:ext cx="9171432" cy="2880360"/>
          </a:xfrm>
          <a:noFill/>
          <a:ln w="9525">
            <a:noFill/>
            <a:miter lim="800000"/>
            <a:headEnd/>
            <a:tailEnd/>
          </a:ln>
          <a:effectLst/>
        </p:spPr>
        <p:txBody>
          <a:bodyPr lIns="101838" tIns="50919" rIns="101838" bIns="50919" numCol="6">
            <a:spAutoFit/>
          </a:bodyPr>
          <a:lstStyle>
            <a:lvl1pPr algn="l" defTabSz="1019056" rtl="0" eaLnBrk="1" fontAlgn="base" hangingPunct="1">
              <a:lnSpc>
                <a:spcPts val="800"/>
              </a:lnSpc>
              <a:spcBef>
                <a:spcPct val="25000"/>
              </a:spcBef>
              <a:spcAft>
                <a:spcPct val="0"/>
              </a:spcAft>
              <a:buNone/>
              <a:defRPr lang="en-US" sz="900" b="1" kern="1200" dirty="0" smtClean="0">
                <a:solidFill>
                  <a:srgbClr val="000000"/>
                </a:solidFill>
                <a:latin typeface="Arial" pitchFamily="34" charset="0"/>
                <a:ea typeface="+mn-ea"/>
                <a:cs typeface="Arial" pitchFamily="34" charset="0"/>
              </a:defRPr>
            </a:lvl1pPr>
            <a:lvl2pPr algn="l" defTabSz="1019056" rtl="0" eaLnBrk="1" fontAlgn="base" hangingPunct="1">
              <a:lnSpc>
                <a:spcPts val="800"/>
              </a:lnSpc>
              <a:spcBef>
                <a:spcPct val="25000"/>
              </a:spcBef>
              <a:spcAft>
                <a:spcPct val="0"/>
              </a:spcAft>
              <a:buNone/>
              <a:defRPr lang="en-US" sz="900" b="0" kern="1200" dirty="0" smtClean="0">
                <a:solidFill>
                  <a:srgbClr val="000000"/>
                </a:solidFill>
                <a:latin typeface="Arial" pitchFamily="34" charset="0"/>
                <a:ea typeface="+mn-ea"/>
                <a:cs typeface="Arial" pitchFamily="34" charset="0"/>
              </a:defRPr>
            </a:lvl2pPr>
            <a:lvl3pPr marL="1207008" algn="l" defTabSz="1019056" rtl="0" eaLnBrk="1" fontAlgn="base" hangingPunct="1">
              <a:lnSpc>
                <a:spcPts val="800"/>
              </a:lnSpc>
              <a:spcBef>
                <a:spcPct val="25000"/>
              </a:spcBef>
              <a:spcAft>
                <a:spcPct val="0"/>
              </a:spcAft>
              <a:buNone/>
              <a:defRPr lang="en-US" sz="900" b="0" kern="1200" dirty="0" smtClean="0">
                <a:solidFill>
                  <a:srgbClr val="000000"/>
                </a:solidFill>
                <a:latin typeface="Arial" pitchFamily="34" charset="0"/>
                <a:ea typeface="+mn-ea"/>
                <a:cs typeface="Arial" pitchFamily="34" charset="0"/>
              </a:defRPr>
            </a:lvl3pPr>
            <a:lvl4pPr marL="1591056" algn="l" defTabSz="1019056" rtl="0" eaLnBrk="1" fontAlgn="base" hangingPunct="1">
              <a:lnSpc>
                <a:spcPts val="800"/>
              </a:lnSpc>
              <a:spcBef>
                <a:spcPts val="162"/>
              </a:spcBef>
              <a:spcAft>
                <a:spcPct val="0"/>
              </a:spcAft>
              <a:buNone/>
              <a:defRPr lang="en-US" sz="900" b="0" kern="1200" dirty="0" smtClean="0">
                <a:solidFill>
                  <a:srgbClr val="000000"/>
                </a:solidFill>
                <a:latin typeface="Arial" pitchFamily="34" charset="0"/>
                <a:ea typeface="+mn-ea"/>
                <a:cs typeface="Arial" pitchFamily="34" charset="0"/>
              </a:defRPr>
            </a:lvl4pPr>
            <a:lvl5pPr marL="1975104" algn="l" defTabSz="1019056" rtl="0" eaLnBrk="1" fontAlgn="base" hangingPunct="1">
              <a:lnSpc>
                <a:spcPts val="800"/>
              </a:lnSpc>
              <a:spcBef>
                <a:spcPts val="162"/>
              </a:spcBef>
              <a:spcAft>
                <a:spcPct val="0"/>
              </a:spcAft>
              <a:buNone/>
              <a:defRPr lang="en-US" sz="900" b="0" kern="1200" dirty="0">
                <a:solidFill>
                  <a:srgbClr val="000000"/>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p:txBody>
          <a:bodyPr/>
          <a:lstStyle>
            <a:lvl1pPr>
              <a:defRPr smtClean="0">
                <a:latin typeface="Arial" pitchFamily="34" charset="0"/>
                <a:cs typeface="Arial" pitchFamily="34" charset="0"/>
              </a:defRPr>
            </a:lvl1pPr>
          </a:lstStyle>
          <a:p>
            <a:pPr>
              <a:defRPr/>
            </a:pPr>
            <a:fld id="{C0C2F480-42D6-4D8A-BB4C-2BE6A26EB601}" type="datetime1">
              <a:rPr lang="en-US"/>
              <a:pPr>
                <a:defRPr/>
              </a:pPr>
              <a:t>10/2/2018</a:t>
            </a:fld>
            <a:endParaRPr lang="en-US" dirty="0"/>
          </a:p>
        </p:txBody>
      </p:sp>
      <p:sp>
        <p:nvSpPr>
          <p:cNvPr id="5" name="Rectangle 6"/>
          <p:cNvSpPr>
            <a:spLocks noGrp="1" noChangeArrowheads="1"/>
          </p:cNvSpPr>
          <p:nvPr>
            <p:ph type="ftr" sz="quarter" idx="11"/>
          </p:nvPr>
        </p:nvSpPr>
        <p:spPr/>
        <p:txBody>
          <a:bodyPr/>
          <a:lstStyle>
            <a:lvl1pPr>
              <a:defRPr dirty="0">
                <a:latin typeface="Arial" pitchFamily="34" charset="0"/>
                <a:cs typeface="Arial" pitchFamily="34" charset="0"/>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r>
              <a:rPr lang="en-US" altLang="en-US"/>
              <a:t>Page </a:t>
            </a:r>
            <a:fld id="{F707F286-0826-43E6-BF73-FEF51C350E72}" type="slidenum">
              <a:rPr lang="en-US" altLang="en-US"/>
              <a:pPr/>
              <a:t>‹#›</a:t>
            </a:fld>
            <a:endParaRPr lang="en-US" altLang="en-US"/>
          </a:p>
        </p:txBody>
      </p:sp>
    </p:spTree>
    <p:extLst>
      <p:ext uri="{BB962C8B-B14F-4D97-AF65-F5344CB8AC3E}">
        <p14:creationId xmlns:p14="http://schemas.microsoft.com/office/powerpoint/2010/main" val="576271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image" Target="../media/image2.png"/><Relationship Id="rId2" Type="http://schemas.openxmlformats.org/officeDocument/2006/relationships/slideLayout" Target="../slideLayouts/slideLayout18.xml"/><Relationship Id="rId16" Type="http://schemas.openxmlformats.org/officeDocument/2006/relationships/image" Target="../media/image1.jpe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image" Target="../media/image4.png"/><Relationship Id="rId2" Type="http://schemas.openxmlformats.org/officeDocument/2006/relationships/slideLayout" Target="../slideLayouts/slideLayout32.xml"/><Relationship Id="rId16" Type="http://schemas.openxmlformats.org/officeDocument/2006/relationships/image" Target="../media/image3.jpeg"/><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theme" Target="../theme/theme3.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image" Target="../media/image4.png"/><Relationship Id="rId2" Type="http://schemas.openxmlformats.org/officeDocument/2006/relationships/slideLayout" Target="../slideLayouts/slideLayout46.xml"/><Relationship Id="rId16" Type="http://schemas.openxmlformats.org/officeDocument/2006/relationships/image" Target="../media/image3.jpe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theme" Target="../theme/theme4.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6" Type="http://schemas.openxmlformats.org/officeDocument/2006/relationships/image" Target="../media/image2.pn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theme" Target="../theme/theme5.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6" Type="http://schemas.openxmlformats.org/officeDocument/2006/relationships/image" Target="../media/image2.png"/><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theme" Target="../theme/theme6.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2" Type="http://schemas.openxmlformats.org/officeDocument/2006/relationships/slideLayout" Target="../slideLayouts/slideLayout88.xml"/><Relationship Id="rId16" Type="http://schemas.openxmlformats.org/officeDocument/2006/relationships/image" Target="../media/image4.png"/><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theme" Target="../theme/theme7.xml"/><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2" Type="http://schemas.openxmlformats.org/officeDocument/2006/relationships/slideLayout" Target="../slideLayouts/slideLayout102.xml"/><Relationship Id="rId16" Type="http://schemas.openxmlformats.org/officeDocument/2006/relationships/image" Target="../media/image4.png"/><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theme" Target="../theme/theme8.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28613" y="1123950"/>
            <a:ext cx="9372600"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82" tIns="50941" rIns="101882" bIns="50941"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328613" y="2378075"/>
            <a:ext cx="93726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82" tIns="50941" rIns="101882" bIns="5094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338138" y="7259638"/>
            <a:ext cx="2057400" cy="347662"/>
          </a:xfrm>
          <a:prstGeom prst="rect">
            <a:avLst/>
          </a:prstGeom>
        </p:spPr>
        <p:txBody>
          <a:bodyPr vert="horz" lIns="101882" tIns="50941" rIns="101882" bIns="50941" rtlCol="0" anchor="ctr"/>
          <a:lstStyle>
            <a:lvl1pPr algn="l" defTabSz="1018824" fontAlgn="auto">
              <a:spcBef>
                <a:spcPts val="0"/>
              </a:spcBef>
              <a:spcAft>
                <a:spcPts val="0"/>
              </a:spcAft>
              <a:defRPr sz="1600" smtClean="0">
                <a:solidFill>
                  <a:schemeClr val="tx1"/>
                </a:solidFill>
                <a:latin typeface="Arial" pitchFamily="34" charset="0"/>
                <a:cs typeface="Arial" pitchFamily="34" charset="0"/>
              </a:defRPr>
            </a:lvl1pPr>
          </a:lstStyle>
          <a:p>
            <a:pPr>
              <a:defRPr/>
            </a:pPr>
            <a:fld id="{2442E08E-861B-44EA-92E2-BD11FD4570C8}" type="datetime1">
              <a:rPr lang="en-US"/>
              <a:pPr>
                <a:defRPr/>
              </a:pPr>
              <a:t>10/2/2018</a:t>
            </a:fld>
            <a:endParaRPr lang="en-US" dirty="0"/>
          </a:p>
        </p:txBody>
      </p:sp>
      <p:sp>
        <p:nvSpPr>
          <p:cNvPr id="5" name="Footer Placeholder 4"/>
          <p:cNvSpPr>
            <a:spLocks noGrp="1"/>
          </p:cNvSpPr>
          <p:nvPr>
            <p:ph type="ftr" sz="quarter" idx="3"/>
          </p:nvPr>
        </p:nvSpPr>
        <p:spPr>
          <a:xfrm>
            <a:off x="3436938" y="7259638"/>
            <a:ext cx="3184525" cy="357187"/>
          </a:xfrm>
          <a:prstGeom prst="rect">
            <a:avLst/>
          </a:prstGeom>
        </p:spPr>
        <p:txBody>
          <a:bodyPr vert="horz" lIns="101882" tIns="50941" rIns="101882" bIns="50941" rtlCol="0" anchor="ctr"/>
          <a:lstStyle>
            <a:lvl1pPr algn="ctr" defTabSz="1018824" fontAlgn="auto">
              <a:spcBef>
                <a:spcPts val="0"/>
              </a:spcBef>
              <a:spcAft>
                <a:spcPts val="0"/>
              </a:spcAft>
              <a:defRPr sz="1600" dirty="0">
                <a:solidFill>
                  <a:schemeClr val="tx1"/>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7361238" y="7259638"/>
            <a:ext cx="2346325" cy="357187"/>
          </a:xfrm>
          <a:prstGeom prst="rect">
            <a:avLst/>
          </a:prstGeom>
        </p:spPr>
        <p:txBody>
          <a:bodyPr vert="horz" wrap="square" lIns="101882" tIns="50941" rIns="101882" bIns="50941" numCol="1" anchor="ctr" anchorCtr="0" compatLnSpc="1">
            <a:prstTxWarp prst="textNoShape">
              <a:avLst/>
            </a:prstTxWarp>
          </a:bodyPr>
          <a:lstStyle>
            <a:lvl1pPr algn="r">
              <a:defRPr sz="1600"/>
            </a:lvl1pPr>
          </a:lstStyle>
          <a:p>
            <a:r>
              <a:rPr lang="en-US" altLang="en-US"/>
              <a:t>Page </a:t>
            </a:r>
            <a:fld id="{1CCD3A0D-6671-4614-8BA8-372ABF9D1ABF}" type="slidenum">
              <a:rPr lang="en-US" altLang="en-US"/>
              <a:pPr/>
              <a:t>‹#›</a:t>
            </a:fld>
            <a:endParaRPr lang="en-US" altLang="en-US"/>
          </a:p>
        </p:txBody>
      </p:sp>
      <p:sp>
        <p:nvSpPr>
          <p:cNvPr id="7" name="TextBox 6"/>
          <p:cNvSpPr txBox="1"/>
          <p:nvPr/>
        </p:nvSpPr>
        <p:spPr>
          <a:xfrm>
            <a:off x="0" y="430213"/>
            <a:ext cx="10058400" cy="409575"/>
          </a:xfrm>
          <a:prstGeom prst="rect">
            <a:avLst/>
          </a:prstGeom>
          <a:noFill/>
        </p:spPr>
        <p:txBody>
          <a:bodyPr lIns="101882" tIns="50941" rIns="101882" bIns="50941">
            <a:spAutoFit/>
          </a:bodyPr>
          <a:lstStyle/>
          <a:p>
            <a:pPr algn="ctr" defTabSz="1018824" fontAlgn="auto">
              <a:spcBef>
                <a:spcPts val="0"/>
              </a:spcBef>
              <a:spcAft>
                <a:spcPts val="0"/>
              </a:spcAft>
              <a:defRPr/>
            </a:pPr>
            <a:r>
              <a:rPr lang="en-US" b="1" dirty="0"/>
              <a:t>PRELIMINARY</a:t>
            </a:r>
          </a:p>
        </p:txBody>
      </p:sp>
      <p:cxnSp>
        <p:nvCxnSpPr>
          <p:cNvPr id="14" name="Straight Connector 13"/>
          <p:cNvCxnSpPr/>
          <p:nvPr/>
        </p:nvCxnSpPr>
        <p:spPr>
          <a:xfrm>
            <a:off x="347663" y="1033463"/>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8613" y="7251700"/>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1034" name="Picture 10" descr="GAO Logo"/>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338138" y="530225"/>
            <a:ext cx="1328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0" r:id="rId1"/>
    <p:sldLayoutId id="2147483881" r:id="rId2"/>
    <p:sldLayoutId id="2147483816" r:id="rId3"/>
    <p:sldLayoutId id="2147483817" r:id="rId4"/>
    <p:sldLayoutId id="2147483818" r:id="rId5"/>
    <p:sldLayoutId id="2147483819" r:id="rId6"/>
    <p:sldLayoutId id="2147483882" r:id="rId7"/>
    <p:sldLayoutId id="2147483820" r:id="rId8"/>
    <p:sldLayoutId id="2147483821" r:id="rId9"/>
    <p:sldLayoutId id="2147483822" r:id="rId10"/>
    <p:sldLayoutId id="2147483823" r:id="rId11"/>
    <p:sldLayoutId id="2147483883" r:id="rId12"/>
    <p:sldLayoutId id="2147483884" r:id="rId13"/>
    <p:sldLayoutId id="2147483885" r:id="rId14"/>
    <p:sldLayoutId id="2147483886" r:id="rId15"/>
    <p:sldLayoutId id="2147483824" r:id="rId16"/>
  </p:sldLayoutIdLst>
  <p:hf hdr="0" ftr="0" dt="0"/>
  <p:txStyles>
    <p:titleStyle>
      <a:lvl1pPr algn="l" defTabSz="1017588" rtl="0" fontAlgn="base">
        <a:spcBef>
          <a:spcPct val="0"/>
        </a:spcBef>
        <a:spcAft>
          <a:spcPct val="0"/>
        </a:spcAft>
        <a:defRPr sz="3600" b="1" kern="1200">
          <a:solidFill>
            <a:schemeClr val="tx1"/>
          </a:solidFill>
          <a:latin typeface="Arial" pitchFamily="34" charset="0"/>
          <a:ea typeface="+mj-ea"/>
          <a:cs typeface="Arial" pitchFamily="34" charset="0"/>
        </a:defRPr>
      </a:lvl1pPr>
      <a:lvl2pPr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2pPr>
      <a:lvl3pPr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3pPr>
      <a:lvl4pPr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4pPr>
      <a:lvl5pPr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5pPr>
      <a:lvl6pPr marL="457200"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6pPr>
      <a:lvl7pPr marL="914400"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7pPr>
      <a:lvl8pPr marL="1371600"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8pPr>
      <a:lvl9pPr marL="1828800"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9pPr>
    </p:titleStyle>
    <p:bodyStyle>
      <a:lvl1pPr marL="381000" indent="-381000" algn="l" defTabSz="1017588" rtl="0" fontAlgn="base">
        <a:spcBef>
          <a:spcPts val="750"/>
        </a:spcBef>
        <a:spcAft>
          <a:spcPct val="0"/>
        </a:spcAft>
        <a:buFont typeface="Arial" panose="020B0604020202020204" pitchFamily="34" charset="0"/>
        <a:buChar char="•"/>
        <a:defRPr lang="en-US" sz="2500" kern="1200" dirty="0">
          <a:solidFill>
            <a:schemeClr val="tx1"/>
          </a:solidFill>
          <a:latin typeface="Arial" pitchFamily="34" charset="0"/>
          <a:ea typeface="+mn-ea"/>
          <a:cs typeface="Arial" pitchFamily="34" charset="0"/>
        </a:defRPr>
      </a:lvl1pPr>
      <a:lvl2pPr marL="827088" indent="-317500" algn="l" defTabSz="1017588" rtl="0" fontAlgn="base">
        <a:lnSpc>
          <a:spcPct val="85000"/>
        </a:lnSpc>
        <a:spcBef>
          <a:spcPts val="750"/>
        </a:spcBef>
        <a:spcAft>
          <a:spcPct val="0"/>
        </a:spcAft>
        <a:buFont typeface="Arial" panose="020B0604020202020204" pitchFamily="34" charset="0"/>
        <a:buChar char="•"/>
        <a:defRPr lang="en-US" sz="2500" kern="1200" dirty="0">
          <a:solidFill>
            <a:schemeClr val="tx1"/>
          </a:solidFill>
          <a:latin typeface="Arial" pitchFamily="34" charset="0"/>
          <a:ea typeface="+mn-ea"/>
          <a:cs typeface="Arial" pitchFamily="34" charset="0"/>
        </a:defRPr>
      </a:lvl2pPr>
      <a:lvl3pPr marL="1273175" indent="-254000" algn="l" defTabSz="1017588" rtl="0" fontAlgn="base">
        <a:lnSpc>
          <a:spcPct val="85000"/>
        </a:lnSpc>
        <a:spcBef>
          <a:spcPts val="750"/>
        </a:spcBef>
        <a:spcAft>
          <a:spcPct val="0"/>
        </a:spcAft>
        <a:buFont typeface="Arial" panose="020B0604020202020204" pitchFamily="34" charset="0"/>
        <a:buChar char="•"/>
        <a:defRPr lang="en-US" sz="2500" kern="1200" dirty="0">
          <a:solidFill>
            <a:schemeClr val="tx1"/>
          </a:solidFill>
          <a:latin typeface="Arial" pitchFamily="34" charset="0"/>
          <a:ea typeface="+mn-ea"/>
          <a:cs typeface="Arial" pitchFamily="34" charset="0"/>
        </a:defRPr>
      </a:lvl3pPr>
      <a:lvl4pPr marL="1782763" indent="-254000" algn="l" defTabSz="1017588" rtl="0" fontAlgn="base">
        <a:lnSpc>
          <a:spcPct val="85000"/>
        </a:lnSpc>
        <a:spcBef>
          <a:spcPts val="450"/>
        </a:spcBef>
        <a:spcAft>
          <a:spcPct val="0"/>
        </a:spcAft>
        <a:buFont typeface="Arial" panose="020B0604020202020204" pitchFamily="34" charset="0"/>
        <a:buChar char="•"/>
        <a:defRPr lang="en-US" sz="2500" kern="1200" dirty="0">
          <a:solidFill>
            <a:schemeClr val="tx1"/>
          </a:solidFill>
          <a:latin typeface="Arial" pitchFamily="34" charset="0"/>
          <a:ea typeface="+mn-ea"/>
          <a:cs typeface="Arial" pitchFamily="34" charset="0"/>
        </a:defRPr>
      </a:lvl4pPr>
      <a:lvl5pPr marL="2292350" indent="-254000" algn="l" defTabSz="1017588" rtl="0" fontAlgn="base">
        <a:spcBef>
          <a:spcPts val="450"/>
        </a:spcBef>
        <a:spcAft>
          <a:spcPct val="0"/>
        </a:spcAft>
        <a:buFont typeface="Arial" panose="020B0604020202020204" pitchFamily="34" charset="0"/>
        <a:buChar char="•"/>
        <a:defRPr lang="en-US" kern="1200" dirty="0">
          <a:solidFill>
            <a:schemeClr val="tx1"/>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8434" name="Title Placeholder 1"/>
          <p:cNvSpPr>
            <a:spLocks noGrp="1"/>
          </p:cNvSpPr>
          <p:nvPr>
            <p:ph type="title"/>
          </p:nvPr>
        </p:nvSpPr>
        <p:spPr bwMode="auto">
          <a:xfrm>
            <a:off x="328613" y="1123950"/>
            <a:ext cx="9372600"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82" tIns="50941" rIns="101882" bIns="50941" numCol="1" anchor="ctr" anchorCtr="0" compatLnSpc="1">
            <a:prstTxWarp prst="textNoShape">
              <a:avLst/>
            </a:prstTxWarp>
          </a:bodyPr>
          <a:lstStyle/>
          <a:p>
            <a:pPr lvl="0"/>
            <a:r>
              <a:rPr lang="en-US" altLang="en-US"/>
              <a:t>Click to edit Master title style</a:t>
            </a:r>
          </a:p>
        </p:txBody>
      </p:sp>
      <p:sp>
        <p:nvSpPr>
          <p:cNvPr id="18435" name="Text Placeholder 2"/>
          <p:cNvSpPr>
            <a:spLocks noGrp="1"/>
          </p:cNvSpPr>
          <p:nvPr>
            <p:ph type="body" idx="1"/>
          </p:nvPr>
        </p:nvSpPr>
        <p:spPr bwMode="auto">
          <a:xfrm>
            <a:off x="328613" y="2378075"/>
            <a:ext cx="93726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82" tIns="50941" rIns="101882" bIns="5094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338138" y="7259638"/>
            <a:ext cx="2057400" cy="347662"/>
          </a:xfrm>
          <a:prstGeom prst="rect">
            <a:avLst/>
          </a:prstGeom>
        </p:spPr>
        <p:txBody>
          <a:bodyPr vert="horz" lIns="101882" tIns="50941" rIns="101882" bIns="50941" rtlCol="0" anchor="ctr"/>
          <a:lstStyle>
            <a:lvl1pPr algn="l" defTabSz="1018824" fontAlgn="auto">
              <a:spcBef>
                <a:spcPts val="0"/>
              </a:spcBef>
              <a:spcAft>
                <a:spcPts val="0"/>
              </a:spcAft>
              <a:defRPr sz="1600" smtClean="0">
                <a:solidFill>
                  <a:schemeClr val="tx1"/>
                </a:solidFill>
                <a:latin typeface="Arial" pitchFamily="34" charset="0"/>
                <a:cs typeface="Arial" pitchFamily="34" charset="0"/>
              </a:defRPr>
            </a:lvl1pPr>
          </a:lstStyle>
          <a:p>
            <a:pPr>
              <a:defRPr/>
            </a:pPr>
            <a:fld id="{B42CB970-5921-4E26-AD24-C6FD94E8FD06}" type="datetime1">
              <a:rPr lang="en-US"/>
              <a:pPr>
                <a:defRPr/>
              </a:pPr>
              <a:t>10/2/2018</a:t>
            </a:fld>
            <a:endParaRPr lang="en-US" dirty="0"/>
          </a:p>
        </p:txBody>
      </p:sp>
      <p:sp>
        <p:nvSpPr>
          <p:cNvPr id="5" name="Footer Placeholder 4"/>
          <p:cNvSpPr>
            <a:spLocks noGrp="1"/>
          </p:cNvSpPr>
          <p:nvPr>
            <p:ph type="ftr" sz="quarter" idx="3"/>
          </p:nvPr>
        </p:nvSpPr>
        <p:spPr>
          <a:xfrm>
            <a:off x="3436938" y="7259638"/>
            <a:ext cx="3184525" cy="357187"/>
          </a:xfrm>
          <a:prstGeom prst="rect">
            <a:avLst/>
          </a:prstGeom>
        </p:spPr>
        <p:txBody>
          <a:bodyPr vert="horz" lIns="101882" tIns="50941" rIns="101882" bIns="50941" rtlCol="0" anchor="ctr"/>
          <a:lstStyle>
            <a:lvl1pPr algn="ctr" defTabSz="1018824" fontAlgn="auto">
              <a:spcBef>
                <a:spcPts val="0"/>
              </a:spcBef>
              <a:spcAft>
                <a:spcPts val="0"/>
              </a:spcAft>
              <a:defRPr sz="1600" dirty="0">
                <a:solidFill>
                  <a:schemeClr val="tx1"/>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7361238" y="7259638"/>
            <a:ext cx="2346325" cy="357187"/>
          </a:xfrm>
          <a:prstGeom prst="rect">
            <a:avLst/>
          </a:prstGeom>
        </p:spPr>
        <p:txBody>
          <a:bodyPr vert="horz" wrap="square" lIns="101882" tIns="50941" rIns="101882" bIns="50941" numCol="1" anchor="ctr" anchorCtr="0" compatLnSpc="1">
            <a:prstTxWarp prst="textNoShape">
              <a:avLst/>
            </a:prstTxWarp>
          </a:bodyPr>
          <a:lstStyle>
            <a:lvl1pPr algn="r">
              <a:defRPr sz="1600"/>
            </a:lvl1pPr>
          </a:lstStyle>
          <a:p>
            <a:r>
              <a:rPr lang="en-US" altLang="en-US"/>
              <a:t>Page </a:t>
            </a:r>
            <a:fld id="{F607BA3E-F3C2-4C9B-904D-E6AC3F117E54}" type="slidenum">
              <a:rPr lang="en-US" altLang="en-US"/>
              <a:pPr/>
              <a:t>‹#›</a:t>
            </a:fld>
            <a:endParaRPr lang="en-US" altLang="en-US"/>
          </a:p>
        </p:txBody>
      </p:sp>
      <p:cxnSp>
        <p:nvCxnSpPr>
          <p:cNvPr id="14" name="Straight Connector 13"/>
          <p:cNvCxnSpPr/>
          <p:nvPr/>
        </p:nvCxnSpPr>
        <p:spPr>
          <a:xfrm>
            <a:off x="347663" y="1033463"/>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8613" y="7251700"/>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18441" name="Picture 9" descr="GAO Logo"/>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338138" y="533400"/>
            <a:ext cx="1328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7" r:id="rId1"/>
    <p:sldLayoutId id="2147483888" r:id="rId2"/>
    <p:sldLayoutId id="2147483825" r:id="rId3"/>
    <p:sldLayoutId id="2147483826" r:id="rId4"/>
    <p:sldLayoutId id="2147483827" r:id="rId5"/>
    <p:sldLayoutId id="2147483828" r:id="rId6"/>
    <p:sldLayoutId id="2147483889" r:id="rId7"/>
    <p:sldLayoutId id="2147483829" r:id="rId8"/>
    <p:sldLayoutId id="2147483830" r:id="rId9"/>
    <p:sldLayoutId id="2147483831" r:id="rId10"/>
    <p:sldLayoutId id="2147483832" r:id="rId11"/>
    <p:sldLayoutId id="2147483890" r:id="rId12"/>
    <p:sldLayoutId id="2147483891" r:id="rId13"/>
    <p:sldLayoutId id="2147483892" r:id="rId14"/>
  </p:sldLayoutIdLst>
  <p:hf hdr="0" ftr="0" dt="0"/>
  <p:txStyles>
    <p:titleStyle>
      <a:lvl1pPr algn="l" defTabSz="1017588" rtl="0" fontAlgn="base">
        <a:spcBef>
          <a:spcPct val="0"/>
        </a:spcBef>
        <a:spcAft>
          <a:spcPct val="0"/>
        </a:spcAft>
        <a:defRPr sz="3600" b="1" kern="1200">
          <a:solidFill>
            <a:schemeClr val="tx1"/>
          </a:solidFill>
          <a:latin typeface="Arial" pitchFamily="34" charset="0"/>
          <a:ea typeface="+mj-ea"/>
          <a:cs typeface="Arial" pitchFamily="34" charset="0"/>
        </a:defRPr>
      </a:lvl1pPr>
      <a:lvl2pPr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2pPr>
      <a:lvl3pPr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3pPr>
      <a:lvl4pPr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4pPr>
      <a:lvl5pPr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5pPr>
      <a:lvl6pPr marL="457200"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6pPr>
      <a:lvl7pPr marL="914400"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7pPr>
      <a:lvl8pPr marL="1371600"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8pPr>
      <a:lvl9pPr marL="1828800"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9pPr>
    </p:titleStyle>
    <p:bodyStyle>
      <a:lvl1pPr marL="381000" indent="-381000" algn="l" defTabSz="1017588" rtl="0" fontAlgn="base">
        <a:spcBef>
          <a:spcPts val="750"/>
        </a:spcBef>
        <a:spcAft>
          <a:spcPct val="0"/>
        </a:spcAft>
        <a:buFont typeface="Arial" panose="020B0604020202020204" pitchFamily="34" charset="0"/>
        <a:buChar char="•"/>
        <a:defRPr lang="en-US" sz="2500" kern="1200" dirty="0">
          <a:solidFill>
            <a:schemeClr val="tx1"/>
          </a:solidFill>
          <a:latin typeface="Arial" pitchFamily="34" charset="0"/>
          <a:ea typeface="+mn-ea"/>
          <a:cs typeface="Arial" pitchFamily="34" charset="0"/>
        </a:defRPr>
      </a:lvl1pPr>
      <a:lvl2pPr marL="827088" indent="-317500" algn="l" defTabSz="1017588" rtl="0" fontAlgn="base">
        <a:lnSpc>
          <a:spcPct val="85000"/>
        </a:lnSpc>
        <a:spcBef>
          <a:spcPts val="750"/>
        </a:spcBef>
        <a:spcAft>
          <a:spcPct val="0"/>
        </a:spcAft>
        <a:buFont typeface="Arial" panose="020B0604020202020204" pitchFamily="34" charset="0"/>
        <a:buChar char="•"/>
        <a:defRPr lang="en-US" sz="2500" kern="1200" dirty="0">
          <a:solidFill>
            <a:schemeClr val="tx1"/>
          </a:solidFill>
          <a:latin typeface="Arial" pitchFamily="34" charset="0"/>
          <a:ea typeface="+mn-ea"/>
          <a:cs typeface="Arial" pitchFamily="34" charset="0"/>
        </a:defRPr>
      </a:lvl2pPr>
      <a:lvl3pPr marL="1273175" indent="-254000" algn="l" defTabSz="1017588" rtl="0" fontAlgn="base">
        <a:lnSpc>
          <a:spcPct val="85000"/>
        </a:lnSpc>
        <a:spcBef>
          <a:spcPts val="750"/>
        </a:spcBef>
        <a:spcAft>
          <a:spcPct val="0"/>
        </a:spcAft>
        <a:buFont typeface="Arial" panose="020B0604020202020204" pitchFamily="34" charset="0"/>
        <a:buChar char="•"/>
        <a:defRPr lang="en-US" sz="2500" kern="1200" dirty="0">
          <a:solidFill>
            <a:schemeClr val="tx1"/>
          </a:solidFill>
          <a:latin typeface="Arial" pitchFamily="34" charset="0"/>
          <a:ea typeface="+mn-ea"/>
          <a:cs typeface="Arial" pitchFamily="34" charset="0"/>
        </a:defRPr>
      </a:lvl3pPr>
      <a:lvl4pPr marL="1782763" indent="-254000" algn="l" defTabSz="1017588" rtl="0" fontAlgn="base">
        <a:lnSpc>
          <a:spcPct val="85000"/>
        </a:lnSpc>
        <a:spcBef>
          <a:spcPts val="450"/>
        </a:spcBef>
        <a:spcAft>
          <a:spcPct val="0"/>
        </a:spcAft>
        <a:buFont typeface="Arial" panose="020B0604020202020204" pitchFamily="34" charset="0"/>
        <a:buChar char="•"/>
        <a:defRPr lang="en-US" sz="2500" kern="1200" dirty="0">
          <a:solidFill>
            <a:schemeClr val="tx1"/>
          </a:solidFill>
          <a:latin typeface="Arial" pitchFamily="34" charset="0"/>
          <a:ea typeface="+mn-ea"/>
          <a:cs typeface="Arial" pitchFamily="34" charset="0"/>
        </a:defRPr>
      </a:lvl4pPr>
      <a:lvl5pPr marL="2292350" indent="-254000" algn="l" defTabSz="1017588" rtl="0" fontAlgn="base">
        <a:spcBef>
          <a:spcPts val="450"/>
        </a:spcBef>
        <a:spcAft>
          <a:spcPct val="0"/>
        </a:spcAft>
        <a:buFont typeface="Arial" panose="020B0604020202020204" pitchFamily="34" charset="0"/>
        <a:buChar char="•"/>
        <a:defRPr lang="en-US" kern="1200" dirty="0">
          <a:solidFill>
            <a:schemeClr val="tx1"/>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33794" name="Title Placeholder 1"/>
          <p:cNvSpPr>
            <a:spLocks noGrp="1"/>
          </p:cNvSpPr>
          <p:nvPr>
            <p:ph type="title"/>
          </p:nvPr>
        </p:nvSpPr>
        <p:spPr bwMode="auto">
          <a:xfrm>
            <a:off x="328613" y="1123950"/>
            <a:ext cx="9372600"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82" tIns="50941" rIns="101882" bIns="50941" numCol="1" anchor="ctr" anchorCtr="0" compatLnSpc="1">
            <a:prstTxWarp prst="textNoShape">
              <a:avLst/>
            </a:prstTxWarp>
          </a:bodyPr>
          <a:lstStyle/>
          <a:p>
            <a:pPr lvl="0"/>
            <a:r>
              <a:rPr lang="en-US" altLang="en-US"/>
              <a:t>Click to edit Master title style</a:t>
            </a:r>
          </a:p>
        </p:txBody>
      </p:sp>
      <p:sp>
        <p:nvSpPr>
          <p:cNvPr id="33795" name="Text Placeholder 2"/>
          <p:cNvSpPr>
            <a:spLocks noGrp="1"/>
          </p:cNvSpPr>
          <p:nvPr>
            <p:ph type="body" idx="1"/>
          </p:nvPr>
        </p:nvSpPr>
        <p:spPr bwMode="auto">
          <a:xfrm>
            <a:off x="328613" y="2378075"/>
            <a:ext cx="93726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82" tIns="50941" rIns="101882" bIns="5094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338138" y="7259638"/>
            <a:ext cx="2057400" cy="347662"/>
          </a:xfrm>
          <a:prstGeom prst="rect">
            <a:avLst/>
          </a:prstGeom>
        </p:spPr>
        <p:txBody>
          <a:bodyPr vert="horz" lIns="101882" tIns="50941" rIns="101882" bIns="50941" rtlCol="0" anchor="ctr"/>
          <a:lstStyle>
            <a:lvl1pPr algn="l" defTabSz="1018824" fontAlgn="auto">
              <a:spcBef>
                <a:spcPts val="0"/>
              </a:spcBef>
              <a:spcAft>
                <a:spcPts val="0"/>
              </a:spcAft>
              <a:defRPr sz="1600" smtClean="0">
                <a:solidFill>
                  <a:srgbClr val="000000"/>
                </a:solidFill>
                <a:latin typeface="Arial" pitchFamily="34" charset="0"/>
                <a:cs typeface="Arial" pitchFamily="34" charset="0"/>
              </a:defRPr>
            </a:lvl1pPr>
          </a:lstStyle>
          <a:p>
            <a:pPr>
              <a:defRPr/>
            </a:pPr>
            <a:fld id="{1279689D-0D01-4DD5-B0BA-1781A04D622E}" type="datetime1">
              <a:rPr lang="en-US"/>
              <a:pPr>
                <a:defRPr/>
              </a:pPr>
              <a:t>10/2/2018</a:t>
            </a:fld>
            <a:endParaRPr lang="en-US" dirty="0"/>
          </a:p>
        </p:txBody>
      </p:sp>
      <p:sp>
        <p:nvSpPr>
          <p:cNvPr id="5" name="Footer Placeholder 4"/>
          <p:cNvSpPr>
            <a:spLocks noGrp="1"/>
          </p:cNvSpPr>
          <p:nvPr>
            <p:ph type="ftr" sz="quarter" idx="3"/>
          </p:nvPr>
        </p:nvSpPr>
        <p:spPr>
          <a:xfrm>
            <a:off x="3436938" y="7259638"/>
            <a:ext cx="3184525" cy="357187"/>
          </a:xfrm>
          <a:prstGeom prst="rect">
            <a:avLst/>
          </a:prstGeom>
        </p:spPr>
        <p:txBody>
          <a:bodyPr vert="horz" lIns="101882" tIns="50941" rIns="101882" bIns="50941" rtlCol="0" anchor="ctr"/>
          <a:lstStyle>
            <a:lvl1pPr algn="ctr" defTabSz="1018824" fontAlgn="auto">
              <a:spcBef>
                <a:spcPts val="0"/>
              </a:spcBef>
              <a:spcAft>
                <a:spcPts val="0"/>
              </a:spcAft>
              <a:defRPr sz="1600" dirty="0">
                <a:solidFill>
                  <a:srgbClr val="000000"/>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7361238" y="7259638"/>
            <a:ext cx="2346325" cy="357187"/>
          </a:xfrm>
          <a:prstGeom prst="rect">
            <a:avLst/>
          </a:prstGeom>
        </p:spPr>
        <p:txBody>
          <a:bodyPr vert="horz" wrap="square" lIns="101882" tIns="50941" rIns="101882" bIns="50941" numCol="1" anchor="ctr" anchorCtr="0" compatLnSpc="1">
            <a:prstTxWarp prst="textNoShape">
              <a:avLst/>
            </a:prstTxWarp>
          </a:bodyPr>
          <a:lstStyle>
            <a:lvl1pPr algn="r">
              <a:defRPr sz="1600">
                <a:solidFill>
                  <a:srgbClr val="000000"/>
                </a:solidFill>
              </a:defRPr>
            </a:lvl1pPr>
          </a:lstStyle>
          <a:p>
            <a:r>
              <a:rPr lang="en-US" altLang="en-US"/>
              <a:t>Page </a:t>
            </a:r>
            <a:fld id="{5C2A831A-C872-4A68-B92E-3109D2ACE5A3}" type="slidenum">
              <a:rPr lang="en-US" altLang="en-US"/>
              <a:pPr/>
              <a:t>‹#›</a:t>
            </a:fld>
            <a:endParaRPr lang="en-US" altLang="en-US"/>
          </a:p>
        </p:txBody>
      </p:sp>
      <p:sp>
        <p:nvSpPr>
          <p:cNvPr id="7" name="TextBox 6"/>
          <p:cNvSpPr txBox="1"/>
          <p:nvPr/>
        </p:nvSpPr>
        <p:spPr>
          <a:xfrm>
            <a:off x="0" y="430213"/>
            <a:ext cx="10058400" cy="409575"/>
          </a:xfrm>
          <a:prstGeom prst="rect">
            <a:avLst/>
          </a:prstGeom>
          <a:noFill/>
        </p:spPr>
        <p:txBody>
          <a:bodyPr lIns="101882" tIns="50941" rIns="101882" bIns="50941">
            <a:spAutoFit/>
          </a:bodyPr>
          <a:lstStyle/>
          <a:p>
            <a:pPr algn="ctr" defTabSz="1018824" fontAlgn="auto">
              <a:spcBef>
                <a:spcPts val="0"/>
              </a:spcBef>
              <a:spcAft>
                <a:spcPts val="0"/>
              </a:spcAft>
              <a:defRPr/>
            </a:pPr>
            <a:r>
              <a:rPr lang="en-US" b="1" dirty="0">
                <a:solidFill>
                  <a:srgbClr val="000000"/>
                </a:solidFill>
              </a:rPr>
              <a:t>PRELIMINARY</a:t>
            </a:r>
          </a:p>
        </p:txBody>
      </p:sp>
      <p:cxnSp>
        <p:nvCxnSpPr>
          <p:cNvPr id="14" name="Straight Connector 13"/>
          <p:cNvCxnSpPr/>
          <p:nvPr/>
        </p:nvCxnSpPr>
        <p:spPr>
          <a:xfrm>
            <a:off x="347663" y="1033463"/>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8613" y="7251700"/>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pic>
        <p:nvPicPr>
          <p:cNvPr id="33802" name="Picture 10" descr="GAO Logo"/>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338138" y="533400"/>
            <a:ext cx="1328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3" r:id="rId1"/>
    <p:sldLayoutId id="2147483894" r:id="rId2"/>
    <p:sldLayoutId id="2147483833" r:id="rId3"/>
    <p:sldLayoutId id="2147483834" r:id="rId4"/>
    <p:sldLayoutId id="2147483835" r:id="rId5"/>
    <p:sldLayoutId id="2147483836" r:id="rId6"/>
    <p:sldLayoutId id="2147483895" r:id="rId7"/>
    <p:sldLayoutId id="2147483837" r:id="rId8"/>
    <p:sldLayoutId id="2147483838" r:id="rId9"/>
    <p:sldLayoutId id="2147483839" r:id="rId10"/>
    <p:sldLayoutId id="2147483840" r:id="rId11"/>
    <p:sldLayoutId id="2147483896" r:id="rId12"/>
    <p:sldLayoutId id="2147483897" r:id="rId13"/>
    <p:sldLayoutId id="2147483898" r:id="rId14"/>
  </p:sldLayoutIdLst>
  <p:hf hdr="0" ftr="0" dt="0"/>
  <p:txStyles>
    <p:titleStyle>
      <a:lvl1pPr algn="l" defTabSz="1017588" rtl="0" fontAlgn="base">
        <a:spcBef>
          <a:spcPct val="0"/>
        </a:spcBef>
        <a:spcAft>
          <a:spcPct val="0"/>
        </a:spcAft>
        <a:defRPr sz="3600" b="1" kern="1200">
          <a:solidFill>
            <a:srgbClr val="000000"/>
          </a:solidFill>
          <a:latin typeface="Arial" pitchFamily="34" charset="0"/>
          <a:ea typeface="+mj-ea"/>
          <a:cs typeface="Arial" pitchFamily="34" charset="0"/>
        </a:defRPr>
      </a:lvl1pPr>
      <a:lvl2pPr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2pPr>
      <a:lvl3pPr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3pPr>
      <a:lvl4pPr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4pPr>
      <a:lvl5pPr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5pPr>
      <a:lvl6pPr marL="457200"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6pPr>
      <a:lvl7pPr marL="914400"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7pPr>
      <a:lvl8pPr marL="1371600"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8pPr>
      <a:lvl9pPr marL="1828800"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9pPr>
    </p:titleStyle>
    <p:bodyStyle>
      <a:lvl1pPr marL="381000" indent="-381000" algn="l" defTabSz="1017588" rtl="0" fontAlgn="base">
        <a:spcBef>
          <a:spcPts val="750"/>
        </a:spcBef>
        <a:spcAft>
          <a:spcPct val="0"/>
        </a:spcAft>
        <a:buFont typeface="Arial" panose="020B0604020202020204" pitchFamily="34" charset="0"/>
        <a:buChar char="•"/>
        <a:defRPr lang="en-US" sz="2500" kern="1200" dirty="0">
          <a:solidFill>
            <a:srgbClr val="000000"/>
          </a:solidFill>
          <a:latin typeface="Arial" pitchFamily="34" charset="0"/>
          <a:ea typeface="+mn-ea"/>
          <a:cs typeface="Arial" pitchFamily="34" charset="0"/>
        </a:defRPr>
      </a:lvl1pPr>
      <a:lvl2pPr marL="827088" indent="-317500" algn="l" defTabSz="1017588" rtl="0" fontAlgn="base">
        <a:lnSpc>
          <a:spcPct val="85000"/>
        </a:lnSpc>
        <a:spcBef>
          <a:spcPts val="750"/>
        </a:spcBef>
        <a:spcAft>
          <a:spcPct val="0"/>
        </a:spcAft>
        <a:buFont typeface="Arial" panose="020B0604020202020204" pitchFamily="34" charset="0"/>
        <a:buChar char="•"/>
        <a:defRPr lang="en-US" sz="2500" kern="1200" dirty="0">
          <a:solidFill>
            <a:srgbClr val="000000"/>
          </a:solidFill>
          <a:latin typeface="Arial" pitchFamily="34" charset="0"/>
          <a:ea typeface="+mn-ea"/>
          <a:cs typeface="Arial" pitchFamily="34" charset="0"/>
        </a:defRPr>
      </a:lvl2pPr>
      <a:lvl3pPr marL="1273175" indent="-254000" algn="l" defTabSz="1017588" rtl="0" fontAlgn="base">
        <a:lnSpc>
          <a:spcPct val="85000"/>
        </a:lnSpc>
        <a:spcBef>
          <a:spcPts val="750"/>
        </a:spcBef>
        <a:spcAft>
          <a:spcPct val="0"/>
        </a:spcAft>
        <a:buFont typeface="Arial" panose="020B0604020202020204" pitchFamily="34" charset="0"/>
        <a:buChar char="•"/>
        <a:defRPr lang="en-US" sz="2500" kern="1200" dirty="0">
          <a:solidFill>
            <a:srgbClr val="000000"/>
          </a:solidFill>
          <a:latin typeface="Arial" pitchFamily="34" charset="0"/>
          <a:ea typeface="+mn-ea"/>
          <a:cs typeface="Arial" pitchFamily="34" charset="0"/>
        </a:defRPr>
      </a:lvl3pPr>
      <a:lvl4pPr marL="1782763" indent="-254000" algn="l" defTabSz="1017588" rtl="0" fontAlgn="base">
        <a:lnSpc>
          <a:spcPct val="85000"/>
        </a:lnSpc>
        <a:spcBef>
          <a:spcPts val="450"/>
        </a:spcBef>
        <a:spcAft>
          <a:spcPct val="0"/>
        </a:spcAft>
        <a:buFont typeface="Arial" panose="020B0604020202020204" pitchFamily="34" charset="0"/>
        <a:buChar char="•"/>
        <a:defRPr lang="en-US" sz="2500" kern="1200" dirty="0">
          <a:solidFill>
            <a:srgbClr val="000000"/>
          </a:solidFill>
          <a:latin typeface="Arial" pitchFamily="34" charset="0"/>
          <a:ea typeface="+mn-ea"/>
          <a:cs typeface="Arial" pitchFamily="34" charset="0"/>
        </a:defRPr>
      </a:lvl4pPr>
      <a:lvl5pPr marL="2292350" indent="-254000" algn="l" defTabSz="1017588" rtl="0" fontAlgn="base">
        <a:spcBef>
          <a:spcPts val="450"/>
        </a:spcBef>
        <a:spcAft>
          <a:spcPct val="0"/>
        </a:spcAft>
        <a:buFont typeface="Arial" panose="020B0604020202020204" pitchFamily="34" charset="0"/>
        <a:buChar char="•"/>
        <a:defRPr lang="en-US" kern="1200" dirty="0">
          <a:solidFill>
            <a:srgbClr val="000000"/>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9154" name="Title Placeholder 1"/>
          <p:cNvSpPr>
            <a:spLocks noGrp="1"/>
          </p:cNvSpPr>
          <p:nvPr>
            <p:ph type="title"/>
          </p:nvPr>
        </p:nvSpPr>
        <p:spPr bwMode="auto">
          <a:xfrm>
            <a:off x="328613" y="1123950"/>
            <a:ext cx="9372600"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82" tIns="50941" rIns="101882" bIns="50941" numCol="1" anchor="ctr" anchorCtr="0" compatLnSpc="1">
            <a:prstTxWarp prst="textNoShape">
              <a:avLst/>
            </a:prstTxWarp>
          </a:bodyPr>
          <a:lstStyle/>
          <a:p>
            <a:pPr lvl="0"/>
            <a:r>
              <a:rPr lang="en-US" altLang="en-US"/>
              <a:t>Click to edit Master title style</a:t>
            </a:r>
          </a:p>
        </p:txBody>
      </p:sp>
      <p:sp>
        <p:nvSpPr>
          <p:cNvPr id="49155" name="Text Placeholder 2"/>
          <p:cNvSpPr>
            <a:spLocks noGrp="1"/>
          </p:cNvSpPr>
          <p:nvPr>
            <p:ph type="body" idx="1"/>
          </p:nvPr>
        </p:nvSpPr>
        <p:spPr bwMode="auto">
          <a:xfrm>
            <a:off x="328613" y="2378075"/>
            <a:ext cx="93726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82" tIns="50941" rIns="101882" bIns="5094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338138" y="7259638"/>
            <a:ext cx="2057400" cy="347662"/>
          </a:xfrm>
          <a:prstGeom prst="rect">
            <a:avLst/>
          </a:prstGeom>
        </p:spPr>
        <p:txBody>
          <a:bodyPr vert="horz" lIns="101882" tIns="50941" rIns="101882" bIns="50941" rtlCol="0" anchor="ctr"/>
          <a:lstStyle>
            <a:lvl1pPr algn="l" defTabSz="1018824" fontAlgn="auto">
              <a:spcBef>
                <a:spcPts val="0"/>
              </a:spcBef>
              <a:spcAft>
                <a:spcPts val="0"/>
              </a:spcAft>
              <a:defRPr sz="1600" smtClean="0">
                <a:solidFill>
                  <a:srgbClr val="000000"/>
                </a:solidFill>
                <a:latin typeface="Arial" pitchFamily="34" charset="0"/>
                <a:cs typeface="Arial" pitchFamily="34" charset="0"/>
              </a:defRPr>
            </a:lvl1pPr>
          </a:lstStyle>
          <a:p>
            <a:pPr>
              <a:defRPr/>
            </a:pPr>
            <a:fld id="{77341CBA-9A7C-42EF-850C-D2E533A9AA7B}" type="datetime1">
              <a:rPr lang="en-US"/>
              <a:pPr>
                <a:defRPr/>
              </a:pPr>
              <a:t>10/2/2018</a:t>
            </a:fld>
            <a:endParaRPr lang="en-US" dirty="0"/>
          </a:p>
        </p:txBody>
      </p:sp>
      <p:sp>
        <p:nvSpPr>
          <p:cNvPr id="5" name="Footer Placeholder 4"/>
          <p:cNvSpPr>
            <a:spLocks noGrp="1"/>
          </p:cNvSpPr>
          <p:nvPr>
            <p:ph type="ftr" sz="quarter" idx="3"/>
          </p:nvPr>
        </p:nvSpPr>
        <p:spPr>
          <a:xfrm>
            <a:off x="3436938" y="7259638"/>
            <a:ext cx="3184525" cy="357187"/>
          </a:xfrm>
          <a:prstGeom prst="rect">
            <a:avLst/>
          </a:prstGeom>
        </p:spPr>
        <p:txBody>
          <a:bodyPr vert="horz" lIns="101882" tIns="50941" rIns="101882" bIns="50941" rtlCol="0" anchor="ctr"/>
          <a:lstStyle>
            <a:lvl1pPr algn="ctr" defTabSz="1018824" fontAlgn="auto">
              <a:spcBef>
                <a:spcPts val="0"/>
              </a:spcBef>
              <a:spcAft>
                <a:spcPts val="0"/>
              </a:spcAft>
              <a:defRPr sz="1600" dirty="0">
                <a:solidFill>
                  <a:srgbClr val="000000"/>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7361238" y="7259638"/>
            <a:ext cx="2346325" cy="357187"/>
          </a:xfrm>
          <a:prstGeom prst="rect">
            <a:avLst/>
          </a:prstGeom>
        </p:spPr>
        <p:txBody>
          <a:bodyPr vert="horz" wrap="square" lIns="101882" tIns="50941" rIns="101882" bIns="50941" numCol="1" anchor="ctr" anchorCtr="0" compatLnSpc="1">
            <a:prstTxWarp prst="textNoShape">
              <a:avLst/>
            </a:prstTxWarp>
          </a:bodyPr>
          <a:lstStyle>
            <a:lvl1pPr algn="r">
              <a:defRPr sz="1600">
                <a:solidFill>
                  <a:srgbClr val="000000"/>
                </a:solidFill>
              </a:defRPr>
            </a:lvl1pPr>
          </a:lstStyle>
          <a:p>
            <a:r>
              <a:rPr lang="en-US" altLang="en-US"/>
              <a:t>Page </a:t>
            </a:r>
            <a:fld id="{9FD62609-A9BD-4835-9F49-18C264B9A36E}" type="slidenum">
              <a:rPr lang="en-US" altLang="en-US"/>
              <a:pPr/>
              <a:t>‹#›</a:t>
            </a:fld>
            <a:endParaRPr lang="en-US" altLang="en-US"/>
          </a:p>
        </p:txBody>
      </p:sp>
      <p:cxnSp>
        <p:nvCxnSpPr>
          <p:cNvPr id="14" name="Straight Connector 13"/>
          <p:cNvCxnSpPr/>
          <p:nvPr/>
        </p:nvCxnSpPr>
        <p:spPr>
          <a:xfrm>
            <a:off x="347663" y="1033463"/>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8613" y="7251700"/>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pic>
        <p:nvPicPr>
          <p:cNvPr id="49161" name="Picture 9" descr="GAO Logo"/>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338138" y="533400"/>
            <a:ext cx="1328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9" r:id="rId1"/>
    <p:sldLayoutId id="2147483900" r:id="rId2"/>
    <p:sldLayoutId id="2147483841" r:id="rId3"/>
    <p:sldLayoutId id="2147483842" r:id="rId4"/>
    <p:sldLayoutId id="2147483843" r:id="rId5"/>
    <p:sldLayoutId id="2147483844" r:id="rId6"/>
    <p:sldLayoutId id="2147483901" r:id="rId7"/>
    <p:sldLayoutId id="2147483845" r:id="rId8"/>
    <p:sldLayoutId id="2147483846" r:id="rId9"/>
    <p:sldLayoutId id="2147483847" r:id="rId10"/>
    <p:sldLayoutId id="2147483848" r:id="rId11"/>
    <p:sldLayoutId id="2147483902" r:id="rId12"/>
    <p:sldLayoutId id="2147483903" r:id="rId13"/>
    <p:sldLayoutId id="2147483904" r:id="rId14"/>
  </p:sldLayoutIdLst>
  <p:hf hdr="0" ftr="0" dt="0"/>
  <p:txStyles>
    <p:titleStyle>
      <a:lvl1pPr algn="l" defTabSz="1017588" rtl="0" fontAlgn="base">
        <a:spcBef>
          <a:spcPct val="0"/>
        </a:spcBef>
        <a:spcAft>
          <a:spcPct val="0"/>
        </a:spcAft>
        <a:defRPr sz="3600" b="1" kern="1200">
          <a:solidFill>
            <a:srgbClr val="000000"/>
          </a:solidFill>
          <a:latin typeface="Arial" pitchFamily="34" charset="0"/>
          <a:ea typeface="+mj-ea"/>
          <a:cs typeface="Arial" pitchFamily="34" charset="0"/>
        </a:defRPr>
      </a:lvl1pPr>
      <a:lvl2pPr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2pPr>
      <a:lvl3pPr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3pPr>
      <a:lvl4pPr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4pPr>
      <a:lvl5pPr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5pPr>
      <a:lvl6pPr marL="457200"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6pPr>
      <a:lvl7pPr marL="914400"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7pPr>
      <a:lvl8pPr marL="1371600"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8pPr>
      <a:lvl9pPr marL="1828800"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9pPr>
    </p:titleStyle>
    <p:bodyStyle>
      <a:lvl1pPr marL="381000" indent="-381000" algn="l" defTabSz="1017588" rtl="0" fontAlgn="base">
        <a:spcBef>
          <a:spcPts val="750"/>
        </a:spcBef>
        <a:spcAft>
          <a:spcPct val="0"/>
        </a:spcAft>
        <a:buFont typeface="Arial" panose="020B0604020202020204" pitchFamily="34" charset="0"/>
        <a:buChar char="•"/>
        <a:defRPr lang="en-US" sz="2500" kern="1200" dirty="0">
          <a:solidFill>
            <a:srgbClr val="000000"/>
          </a:solidFill>
          <a:latin typeface="Arial" pitchFamily="34" charset="0"/>
          <a:ea typeface="+mn-ea"/>
          <a:cs typeface="Arial" pitchFamily="34" charset="0"/>
        </a:defRPr>
      </a:lvl1pPr>
      <a:lvl2pPr marL="827088" indent="-317500" algn="l" defTabSz="1017588" rtl="0" fontAlgn="base">
        <a:lnSpc>
          <a:spcPct val="85000"/>
        </a:lnSpc>
        <a:spcBef>
          <a:spcPts val="750"/>
        </a:spcBef>
        <a:spcAft>
          <a:spcPct val="0"/>
        </a:spcAft>
        <a:buFont typeface="Arial" panose="020B0604020202020204" pitchFamily="34" charset="0"/>
        <a:buChar char="•"/>
        <a:defRPr lang="en-US" sz="2500" kern="1200" dirty="0">
          <a:solidFill>
            <a:srgbClr val="000000"/>
          </a:solidFill>
          <a:latin typeface="Arial" pitchFamily="34" charset="0"/>
          <a:ea typeface="+mn-ea"/>
          <a:cs typeface="Arial" pitchFamily="34" charset="0"/>
        </a:defRPr>
      </a:lvl2pPr>
      <a:lvl3pPr marL="1273175" indent="-254000" algn="l" defTabSz="1017588" rtl="0" fontAlgn="base">
        <a:lnSpc>
          <a:spcPct val="85000"/>
        </a:lnSpc>
        <a:spcBef>
          <a:spcPts val="750"/>
        </a:spcBef>
        <a:spcAft>
          <a:spcPct val="0"/>
        </a:spcAft>
        <a:buFont typeface="Arial" panose="020B0604020202020204" pitchFamily="34" charset="0"/>
        <a:buChar char="•"/>
        <a:defRPr lang="en-US" sz="2500" kern="1200" dirty="0">
          <a:solidFill>
            <a:srgbClr val="000000"/>
          </a:solidFill>
          <a:latin typeface="Arial" pitchFamily="34" charset="0"/>
          <a:ea typeface="+mn-ea"/>
          <a:cs typeface="Arial" pitchFamily="34" charset="0"/>
        </a:defRPr>
      </a:lvl3pPr>
      <a:lvl4pPr marL="1782763" indent="-254000" algn="l" defTabSz="1017588" rtl="0" fontAlgn="base">
        <a:lnSpc>
          <a:spcPct val="85000"/>
        </a:lnSpc>
        <a:spcBef>
          <a:spcPts val="450"/>
        </a:spcBef>
        <a:spcAft>
          <a:spcPct val="0"/>
        </a:spcAft>
        <a:buFont typeface="Arial" panose="020B0604020202020204" pitchFamily="34" charset="0"/>
        <a:buChar char="•"/>
        <a:defRPr lang="en-US" sz="2500" kern="1200" dirty="0">
          <a:solidFill>
            <a:srgbClr val="000000"/>
          </a:solidFill>
          <a:latin typeface="Arial" pitchFamily="34" charset="0"/>
          <a:ea typeface="+mn-ea"/>
          <a:cs typeface="Arial" pitchFamily="34" charset="0"/>
        </a:defRPr>
      </a:lvl4pPr>
      <a:lvl5pPr marL="2292350" indent="-254000" algn="l" defTabSz="1017588" rtl="0" fontAlgn="base">
        <a:spcBef>
          <a:spcPts val="450"/>
        </a:spcBef>
        <a:spcAft>
          <a:spcPct val="0"/>
        </a:spcAft>
        <a:buFont typeface="Arial" panose="020B0604020202020204" pitchFamily="34" charset="0"/>
        <a:buChar char="•"/>
        <a:defRPr lang="en-US" kern="1200" dirty="0">
          <a:solidFill>
            <a:srgbClr val="000000"/>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4514" name="Title Placeholder 1"/>
          <p:cNvSpPr>
            <a:spLocks noGrp="1"/>
          </p:cNvSpPr>
          <p:nvPr>
            <p:ph type="title"/>
          </p:nvPr>
        </p:nvSpPr>
        <p:spPr bwMode="auto">
          <a:xfrm>
            <a:off x="328613" y="1123950"/>
            <a:ext cx="9372600"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82" tIns="50941" rIns="101882" bIns="50941" numCol="1" anchor="ctr" anchorCtr="0" compatLnSpc="1">
            <a:prstTxWarp prst="textNoShape">
              <a:avLst/>
            </a:prstTxWarp>
          </a:bodyPr>
          <a:lstStyle/>
          <a:p>
            <a:pPr lvl="0"/>
            <a:r>
              <a:rPr lang="en-US" altLang="en-US"/>
              <a:t>Click to edit Master title style</a:t>
            </a:r>
          </a:p>
        </p:txBody>
      </p:sp>
      <p:sp>
        <p:nvSpPr>
          <p:cNvPr id="64515" name="Text Placeholder 2"/>
          <p:cNvSpPr>
            <a:spLocks noGrp="1"/>
          </p:cNvSpPr>
          <p:nvPr>
            <p:ph type="body" idx="1"/>
          </p:nvPr>
        </p:nvSpPr>
        <p:spPr bwMode="auto">
          <a:xfrm>
            <a:off x="328613" y="2378075"/>
            <a:ext cx="93726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82" tIns="50941" rIns="101882" bIns="5094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338138" y="7259638"/>
            <a:ext cx="2057400" cy="347662"/>
          </a:xfrm>
          <a:prstGeom prst="rect">
            <a:avLst/>
          </a:prstGeom>
        </p:spPr>
        <p:txBody>
          <a:bodyPr vert="horz" lIns="101882" tIns="50941" rIns="101882" bIns="50941" rtlCol="0" anchor="ctr"/>
          <a:lstStyle>
            <a:lvl1pPr algn="l" defTabSz="1018824" fontAlgn="auto">
              <a:spcBef>
                <a:spcPts val="0"/>
              </a:spcBef>
              <a:spcAft>
                <a:spcPts val="0"/>
              </a:spcAft>
              <a:defRPr sz="1600" smtClean="0">
                <a:solidFill>
                  <a:schemeClr val="tx1"/>
                </a:solidFill>
                <a:latin typeface="Arial" pitchFamily="34" charset="0"/>
                <a:cs typeface="Arial" pitchFamily="34" charset="0"/>
              </a:defRPr>
            </a:lvl1pPr>
          </a:lstStyle>
          <a:p>
            <a:pPr>
              <a:defRPr/>
            </a:pPr>
            <a:fld id="{9CA00FE9-ED74-4D45-97D6-C1E3DFC47C0B}" type="datetime1">
              <a:rPr lang="en-US"/>
              <a:pPr>
                <a:defRPr/>
              </a:pPr>
              <a:t>10/2/2018</a:t>
            </a:fld>
            <a:endParaRPr lang="en-US" dirty="0"/>
          </a:p>
        </p:txBody>
      </p:sp>
      <p:sp>
        <p:nvSpPr>
          <p:cNvPr id="5" name="Footer Placeholder 4"/>
          <p:cNvSpPr>
            <a:spLocks noGrp="1"/>
          </p:cNvSpPr>
          <p:nvPr>
            <p:ph type="ftr" sz="quarter" idx="3"/>
          </p:nvPr>
        </p:nvSpPr>
        <p:spPr>
          <a:xfrm>
            <a:off x="3436938" y="7259638"/>
            <a:ext cx="3184525" cy="357187"/>
          </a:xfrm>
          <a:prstGeom prst="rect">
            <a:avLst/>
          </a:prstGeom>
        </p:spPr>
        <p:txBody>
          <a:bodyPr vert="horz" lIns="101882" tIns="50941" rIns="101882" bIns="50941" rtlCol="0" anchor="ctr"/>
          <a:lstStyle>
            <a:lvl1pPr algn="ctr" defTabSz="1018824" fontAlgn="auto">
              <a:spcBef>
                <a:spcPts val="0"/>
              </a:spcBef>
              <a:spcAft>
                <a:spcPts val="0"/>
              </a:spcAft>
              <a:defRPr sz="1600" dirty="0">
                <a:solidFill>
                  <a:schemeClr val="tx1"/>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7361238" y="7259638"/>
            <a:ext cx="2346325" cy="357187"/>
          </a:xfrm>
          <a:prstGeom prst="rect">
            <a:avLst/>
          </a:prstGeom>
        </p:spPr>
        <p:txBody>
          <a:bodyPr vert="horz" wrap="square" lIns="101882" tIns="50941" rIns="101882" bIns="50941" numCol="1" anchor="ctr" anchorCtr="0" compatLnSpc="1">
            <a:prstTxWarp prst="textNoShape">
              <a:avLst/>
            </a:prstTxWarp>
          </a:bodyPr>
          <a:lstStyle>
            <a:lvl1pPr algn="r">
              <a:defRPr sz="1600"/>
            </a:lvl1pPr>
          </a:lstStyle>
          <a:p>
            <a:r>
              <a:rPr lang="en-US" altLang="en-US"/>
              <a:t>Page </a:t>
            </a:r>
            <a:fld id="{6902A2BD-A994-4395-B698-3A29BB5B9E62}" type="slidenum">
              <a:rPr lang="en-US" altLang="en-US"/>
              <a:pPr/>
              <a:t>‹#›</a:t>
            </a:fld>
            <a:endParaRPr lang="en-US" altLang="en-US"/>
          </a:p>
        </p:txBody>
      </p:sp>
      <p:sp>
        <p:nvSpPr>
          <p:cNvPr id="7" name="TextBox 6"/>
          <p:cNvSpPr txBox="1"/>
          <p:nvPr/>
        </p:nvSpPr>
        <p:spPr>
          <a:xfrm>
            <a:off x="0" y="430213"/>
            <a:ext cx="10058400" cy="409575"/>
          </a:xfrm>
          <a:prstGeom prst="rect">
            <a:avLst/>
          </a:prstGeom>
          <a:noFill/>
        </p:spPr>
        <p:txBody>
          <a:bodyPr lIns="101882" tIns="50941" rIns="101882" bIns="50941">
            <a:spAutoFit/>
          </a:bodyPr>
          <a:lstStyle/>
          <a:p>
            <a:pPr algn="ctr" defTabSz="1018824" fontAlgn="auto">
              <a:spcBef>
                <a:spcPts val="0"/>
              </a:spcBef>
              <a:spcAft>
                <a:spcPts val="0"/>
              </a:spcAft>
              <a:defRPr/>
            </a:pPr>
            <a:r>
              <a:rPr lang="en-US" b="1" dirty="0"/>
              <a:t>PRELIMINARY</a:t>
            </a:r>
          </a:p>
        </p:txBody>
      </p:sp>
      <p:cxnSp>
        <p:nvCxnSpPr>
          <p:cNvPr id="14" name="Straight Connector 13"/>
          <p:cNvCxnSpPr/>
          <p:nvPr/>
        </p:nvCxnSpPr>
        <p:spPr>
          <a:xfrm>
            <a:off x="347663" y="1033463"/>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8613" y="7251700"/>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64522" name="Picture 10" descr="GAO Logo"/>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338138" y="533400"/>
            <a:ext cx="1328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5" r:id="rId1"/>
    <p:sldLayoutId id="2147483906" r:id="rId2"/>
    <p:sldLayoutId id="2147483849" r:id="rId3"/>
    <p:sldLayoutId id="2147483850" r:id="rId4"/>
    <p:sldLayoutId id="2147483851" r:id="rId5"/>
    <p:sldLayoutId id="2147483852" r:id="rId6"/>
    <p:sldLayoutId id="2147483907" r:id="rId7"/>
    <p:sldLayoutId id="2147483853" r:id="rId8"/>
    <p:sldLayoutId id="2147483854" r:id="rId9"/>
    <p:sldLayoutId id="2147483855" r:id="rId10"/>
    <p:sldLayoutId id="2147483856" r:id="rId11"/>
    <p:sldLayoutId id="2147483908" r:id="rId12"/>
    <p:sldLayoutId id="2147483909" r:id="rId13"/>
    <p:sldLayoutId id="2147483910" r:id="rId14"/>
  </p:sldLayoutIdLst>
  <p:hf hdr="0" ftr="0" dt="0"/>
  <p:txStyles>
    <p:titleStyle>
      <a:lvl1pPr algn="l" defTabSz="1017588" rtl="0" fontAlgn="base">
        <a:spcBef>
          <a:spcPct val="0"/>
        </a:spcBef>
        <a:spcAft>
          <a:spcPct val="0"/>
        </a:spcAft>
        <a:defRPr sz="3600" b="1" kern="1200">
          <a:solidFill>
            <a:schemeClr val="tx1"/>
          </a:solidFill>
          <a:latin typeface="Arial" pitchFamily="34" charset="0"/>
          <a:ea typeface="+mj-ea"/>
          <a:cs typeface="Arial" pitchFamily="34" charset="0"/>
        </a:defRPr>
      </a:lvl1pPr>
      <a:lvl2pPr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2pPr>
      <a:lvl3pPr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3pPr>
      <a:lvl4pPr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4pPr>
      <a:lvl5pPr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5pPr>
      <a:lvl6pPr marL="457200"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6pPr>
      <a:lvl7pPr marL="914400"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7pPr>
      <a:lvl8pPr marL="1371600"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8pPr>
      <a:lvl9pPr marL="1828800"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9pPr>
    </p:titleStyle>
    <p:bodyStyle>
      <a:lvl1pPr marL="381000" indent="-381000" algn="l" defTabSz="1017588" rtl="0" fontAlgn="base">
        <a:spcBef>
          <a:spcPts val="750"/>
        </a:spcBef>
        <a:spcAft>
          <a:spcPct val="0"/>
        </a:spcAft>
        <a:buFont typeface="Arial" panose="020B0604020202020204" pitchFamily="34" charset="0"/>
        <a:buChar char="•"/>
        <a:defRPr lang="en-US" sz="2500" kern="1200" dirty="0">
          <a:solidFill>
            <a:schemeClr val="tx1"/>
          </a:solidFill>
          <a:latin typeface="Arial" pitchFamily="34" charset="0"/>
          <a:ea typeface="+mn-ea"/>
          <a:cs typeface="Arial" pitchFamily="34" charset="0"/>
        </a:defRPr>
      </a:lvl1pPr>
      <a:lvl2pPr marL="827088" indent="-317500" algn="l" defTabSz="1017588" rtl="0" fontAlgn="base">
        <a:lnSpc>
          <a:spcPct val="85000"/>
        </a:lnSpc>
        <a:spcBef>
          <a:spcPts val="750"/>
        </a:spcBef>
        <a:spcAft>
          <a:spcPct val="0"/>
        </a:spcAft>
        <a:buFont typeface="Arial" panose="020B0604020202020204" pitchFamily="34" charset="0"/>
        <a:buChar char="•"/>
        <a:defRPr lang="en-US" sz="2500" kern="1200" dirty="0">
          <a:solidFill>
            <a:schemeClr val="tx1"/>
          </a:solidFill>
          <a:latin typeface="Arial" pitchFamily="34" charset="0"/>
          <a:ea typeface="+mn-ea"/>
          <a:cs typeface="Arial" pitchFamily="34" charset="0"/>
        </a:defRPr>
      </a:lvl2pPr>
      <a:lvl3pPr marL="1273175" indent="-254000" algn="l" defTabSz="1017588" rtl="0" fontAlgn="base">
        <a:lnSpc>
          <a:spcPct val="85000"/>
        </a:lnSpc>
        <a:spcBef>
          <a:spcPts val="750"/>
        </a:spcBef>
        <a:spcAft>
          <a:spcPct val="0"/>
        </a:spcAft>
        <a:buFont typeface="Arial" panose="020B0604020202020204" pitchFamily="34" charset="0"/>
        <a:buChar char="•"/>
        <a:defRPr lang="en-US" sz="2500" kern="1200" dirty="0">
          <a:solidFill>
            <a:schemeClr val="tx1"/>
          </a:solidFill>
          <a:latin typeface="Arial" pitchFamily="34" charset="0"/>
          <a:ea typeface="+mn-ea"/>
          <a:cs typeface="Arial" pitchFamily="34" charset="0"/>
        </a:defRPr>
      </a:lvl3pPr>
      <a:lvl4pPr marL="1782763" indent="-254000" algn="l" defTabSz="1017588" rtl="0" fontAlgn="base">
        <a:lnSpc>
          <a:spcPct val="85000"/>
        </a:lnSpc>
        <a:spcBef>
          <a:spcPts val="450"/>
        </a:spcBef>
        <a:spcAft>
          <a:spcPct val="0"/>
        </a:spcAft>
        <a:buFont typeface="Arial" panose="020B0604020202020204" pitchFamily="34" charset="0"/>
        <a:buChar char="•"/>
        <a:defRPr lang="en-US" sz="2500" kern="1200" dirty="0">
          <a:solidFill>
            <a:schemeClr val="tx1"/>
          </a:solidFill>
          <a:latin typeface="Arial" pitchFamily="34" charset="0"/>
          <a:ea typeface="+mn-ea"/>
          <a:cs typeface="Arial" pitchFamily="34" charset="0"/>
        </a:defRPr>
      </a:lvl4pPr>
      <a:lvl5pPr marL="2292350" indent="-254000" algn="l" defTabSz="1017588" rtl="0" fontAlgn="base">
        <a:spcBef>
          <a:spcPts val="450"/>
        </a:spcBef>
        <a:spcAft>
          <a:spcPct val="0"/>
        </a:spcAft>
        <a:buFont typeface="Arial" panose="020B0604020202020204" pitchFamily="34" charset="0"/>
        <a:buChar char="•"/>
        <a:defRPr lang="en-US" kern="1200" dirty="0">
          <a:solidFill>
            <a:schemeClr val="tx1"/>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9874" name="Title Placeholder 1"/>
          <p:cNvSpPr>
            <a:spLocks noGrp="1"/>
          </p:cNvSpPr>
          <p:nvPr>
            <p:ph type="title"/>
          </p:nvPr>
        </p:nvSpPr>
        <p:spPr bwMode="auto">
          <a:xfrm>
            <a:off x="328613" y="1123950"/>
            <a:ext cx="9372600"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82" tIns="50941" rIns="101882" bIns="50941" numCol="1" anchor="ctr" anchorCtr="0" compatLnSpc="1">
            <a:prstTxWarp prst="textNoShape">
              <a:avLst/>
            </a:prstTxWarp>
          </a:bodyPr>
          <a:lstStyle/>
          <a:p>
            <a:pPr lvl="0"/>
            <a:r>
              <a:rPr lang="en-US" altLang="en-US"/>
              <a:t>Click to edit Master title style</a:t>
            </a:r>
          </a:p>
        </p:txBody>
      </p:sp>
      <p:sp>
        <p:nvSpPr>
          <p:cNvPr id="79875" name="Text Placeholder 2"/>
          <p:cNvSpPr>
            <a:spLocks noGrp="1"/>
          </p:cNvSpPr>
          <p:nvPr>
            <p:ph type="body" idx="1"/>
          </p:nvPr>
        </p:nvSpPr>
        <p:spPr bwMode="auto">
          <a:xfrm>
            <a:off x="328613" y="2378075"/>
            <a:ext cx="93726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82" tIns="50941" rIns="101882" bIns="5094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338138" y="7259638"/>
            <a:ext cx="2057400" cy="347662"/>
          </a:xfrm>
          <a:prstGeom prst="rect">
            <a:avLst/>
          </a:prstGeom>
        </p:spPr>
        <p:txBody>
          <a:bodyPr vert="horz" lIns="101882" tIns="50941" rIns="101882" bIns="50941" rtlCol="0" anchor="ctr"/>
          <a:lstStyle>
            <a:lvl1pPr algn="l" defTabSz="1018824" fontAlgn="auto">
              <a:spcBef>
                <a:spcPts val="0"/>
              </a:spcBef>
              <a:spcAft>
                <a:spcPts val="0"/>
              </a:spcAft>
              <a:defRPr sz="1600" smtClean="0">
                <a:solidFill>
                  <a:schemeClr val="tx1"/>
                </a:solidFill>
                <a:latin typeface="Arial" pitchFamily="34" charset="0"/>
                <a:cs typeface="Arial" pitchFamily="34" charset="0"/>
              </a:defRPr>
            </a:lvl1pPr>
          </a:lstStyle>
          <a:p>
            <a:pPr>
              <a:defRPr/>
            </a:pPr>
            <a:fld id="{2588960C-C453-4E00-9CFB-33EBFA5FAE91}" type="datetime1">
              <a:rPr lang="en-US"/>
              <a:pPr>
                <a:defRPr/>
              </a:pPr>
              <a:t>10/2/2018</a:t>
            </a:fld>
            <a:endParaRPr lang="en-US" dirty="0"/>
          </a:p>
        </p:txBody>
      </p:sp>
      <p:sp>
        <p:nvSpPr>
          <p:cNvPr id="5" name="Footer Placeholder 4"/>
          <p:cNvSpPr>
            <a:spLocks noGrp="1"/>
          </p:cNvSpPr>
          <p:nvPr>
            <p:ph type="ftr" sz="quarter" idx="3"/>
          </p:nvPr>
        </p:nvSpPr>
        <p:spPr>
          <a:xfrm>
            <a:off x="3436938" y="7259638"/>
            <a:ext cx="3184525" cy="357187"/>
          </a:xfrm>
          <a:prstGeom prst="rect">
            <a:avLst/>
          </a:prstGeom>
        </p:spPr>
        <p:txBody>
          <a:bodyPr vert="horz" lIns="101882" tIns="50941" rIns="101882" bIns="50941" rtlCol="0" anchor="ctr"/>
          <a:lstStyle>
            <a:lvl1pPr algn="ctr" defTabSz="1018824" fontAlgn="auto">
              <a:spcBef>
                <a:spcPts val="0"/>
              </a:spcBef>
              <a:spcAft>
                <a:spcPts val="0"/>
              </a:spcAft>
              <a:defRPr sz="1600" dirty="0">
                <a:solidFill>
                  <a:schemeClr val="tx1"/>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7361238" y="7259638"/>
            <a:ext cx="2346325" cy="357187"/>
          </a:xfrm>
          <a:prstGeom prst="rect">
            <a:avLst/>
          </a:prstGeom>
        </p:spPr>
        <p:txBody>
          <a:bodyPr vert="horz" wrap="square" lIns="101882" tIns="50941" rIns="101882" bIns="50941" numCol="1" anchor="ctr" anchorCtr="0" compatLnSpc="1">
            <a:prstTxWarp prst="textNoShape">
              <a:avLst/>
            </a:prstTxWarp>
          </a:bodyPr>
          <a:lstStyle>
            <a:lvl1pPr algn="r">
              <a:defRPr sz="1600"/>
            </a:lvl1pPr>
          </a:lstStyle>
          <a:p>
            <a:r>
              <a:rPr lang="en-US" altLang="en-US"/>
              <a:t>Page </a:t>
            </a:r>
            <a:fld id="{574B257B-BF7B-46E1-8EA9-57C8DC6C67D5}" type="slidenum">
              <a:rPr lang="en-US" altLang="en-US"/>
              <a:pPr/>
              <a:t>‹#›</a:t>
            </a:fld>
            <a:endParaRPr lang="en-US" altLang="en-US"/>
          </a:p>
        </p:txBody>
      </p:sp>
      <p:cxnSp>
        <p:nvCxnSpPr>
          <p:cNvPr id="14" name="Straight Connector 13"/>
          <p:cNvCxnSpPr/>
          <p:nvPr/>
        </p:nvCxnSpPr>
        <p:spPr>
          <a:xfrm>
            <a:off x="347663" y="1033463"/>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8613" y="7251700"/>
            <a:ext cx="9372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79881" name="Picture 9" descr="GAO Logo"/>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338138" y="533400"/>
            <a:ext cx="1328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11" r:id="rId1"/>
    <p:sldLayoutId id="2147483912" r:id="rId2"/>
    <p:sldLayoutId id="2147483857" r:id="rId3"/>
    <p:sldLayoutId id="2147483858" r:id="rId4"/>
    <p:sldLayoutId id="2147483859" r:id="rId5"/>
    <p:sldLayoutId id="2147483860" r:id="rId6"/>
    <p:sldLayoutId id="2147483913" r:id="rId7"/>
    <p:sldLayoutId id="2147483861" r:id="rId8"/>
    <p:sldLayoutId id="2147483862" r:id="rId9"/>
    <p:sldLayoutId id="2147483863" r:id="rId10"/>
    <p:sldLayoutId id="2147483864" r:id="rId11"/>
    <p:sldLayoutId id="2147483914" r:id="rId12"/>
    <p:sldLayoutId id="2147483915" r:id="rId13"/>
    <p:sldLayoutId id="2147483916" r:id="rId14"/>
  </p:sldLayoutIdLst>
  <p:hf hdr="0" ftr="0" dt="0"/>
  <p:txStyles>
    <p:titleStyle>
      <a:lvl1pPr algn="l" defTabSz="1017588" rtl="0" fontAlgn="base">
        <a:spcBef>
          <a:spcPct val="0"/>
        </a:spcBef>
        <a:spcAft>
          <a:spcPct val="0"/>
        </a:spcAft>
        <a:defRPr sz="3600" b="1" kern="1200">
          <a:solidFill>
            <a:schemeClr val="tx1"/>
          </a:solidFill>
          <a:latin typeface="Arial" pitchFamily="34" charset="0"/>
          <a:ea typeface="+mj-ea"/>
          <a:cs typeface="Arial" pitchFamily="34" charset="0"/>
        </a:defRPr>
      </a:lvl1pPr>
      <a:lvl2pPr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2pPr>
      <a:lvl3pPr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3pPr>
      <a:lvl4pPr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4pPr>
      <a:lvl5pPr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5pPr>
      <a:lvl6pPr marL="457200"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6pPr>
      <a:lvl7pPr marL="914400"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7pPr>
      <a:lvl8pPr marL="1371600"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8pPr>
      <a:lvl9pPr marL="1828800" algn="l" defTabSz="1017588" rtl="0" fontAlgn="base">
        <a:spcBef>
          <a:spcPct val="0"/>
        </a:spcBef>
        <a:spcAft>
          <a:spcPct val="0"/>
        </a:spcAft>
        <a:defRPr sz="3600" b="1">
          <a:solidFill>
            <a:schemeClr val="tx1"/>
          </a:solidFill>
          <a:latin typeface="Arial" panose="020B0604020202020204" pitchFamily="34" charset="0"/>
          <a:cs typeface="Arial" panose="020B0604020202020204" pitchFamily="34" charset="0"/>
        </a:defRPr>
      </a:lvl9pPr>
    </p:titleStyle>
    <p:bodyStyle>
      <a:lvl1pPr marL="381000" indent="-381000" algn="l" defTabSz="1017588" rtl="0" fontAlgn="base">
        <a:spcBef>
          <a:spcPts val="750"/>
        </a:spcBef>
        <a:spcAft>
          <a:spcPct val="0"/>
        </a:spcAft>
        <a:buFont typeface="Arial" panose="020B0604020202020204" pitchFamily="34" charset="0"/>
        <a:buChar char="•"/>
        <a:defRPr lang="en-US" sz="2500" kern="1200" dirty="0">
          <a:solidFill>
            <a:schemeClr val="tx1"/>
          </a:solidFill>
          <a:latin typeface="Arial" pitchFamily="34" charset="0"/>
          <a:ea typeface="+mn-ea"/>
          <a:cs typeface="Arial" pitchFamily="34" charset="0"/>
        </a:defRPr>
      </a:lvl1pPr>
      <a:lvl2pPr marL="827088" indent="-317500" algn="l" defTabSz="1017588" rtl="0" fontAlgn="base">
        <a:lnSpc>
          <a:spcPct val="85000"/>
        </a:lnSpc>
        <a:spcBef>
          <a:spcPts val="750"/>
        </a:spcBef>
        <a:spcAft>
          <a:spcPct val="0"/>
        </a:spcAft>
        <a:buFont typeface="Arial" panose="020B0604020202020204" pitchFamily="34" charset="0"/>
        <a:buChar char="•"/>
        <a:defRPr lang="en-US" sz="2500" kern="1200" dirty="0">
          <a:solidFill>
            <a:schemeClr val="tx1"/>
          </a:solidFill>
          <a:latin typeface="Arial" pitchFamily="34" charset="0"/>
          <a:ea typeface="+mn-ea"/>
          <a:cs typeface="Arial" pitchFamily="34" charset="0"/>
        </a:defRPr>
      </a:lvl2pPr>
      <a:lvl3pPr marL="1273175" indent="-254000" algn="l" defTabSz="1017588" rtl="0" fontAlgn="base">
        <a:lnSpc>
          <a:spcPct val="85000"/>
        </a:lnSpc>
        <a:spcBef>
          <a:spcPts val="750"/>
        </a:spcBef>
        <a:spcAft>
          <a:spcPct val="0"/>
        </a:spcAft>
        <a:buFont typeface="Arial" panose="020B0604020202020204" pitchFamily="34" charset="0"/>
        <a:buChar char="•"/>
        <a:defRPr lang="en-US" sz="2500" kern="1200" dirty="0">
          <a:solidFill>
            <a:schemeClr val="tx1"/>
          </a:solidFill>
          <a:latin typeface="Arial" pitchFamily="34" charset="0"/>
          <a:ea typeface="+mn-ea"/>
          <a:cs typeface="Arial" pitchFamily="34" charset="0"/>
        </a:defRPr>
      </a:lvl3pPr>
      <a:lvl4pPr marL="1782763" indent="-254000" algn="l" defTabSz="1017588" rtl="0" fontAlgn="base">
        <a:lnSpc>
          <a:spcPct val="85000"/>
        </a:lnSpc>
        <a:spcBef>
          <a:spcPts val="450"/>
        </a:spcBef>
        <a:spcAft>
          <a:spcPct val="0"/>
        </a:spcAft>
        <a:buFont typeface="Arial" panose="020B0604020202020204" pitchFamily="34" charset="0"/>
        <a:buChar char="•"/>
        <a:defRPr lang="en-US" sz="2500" kern="1200" dirty="0">
          <a:solidFill>
            <a:schemeClr val="tx1"/>
          </a:solidFill>
          <a:latin typeface="Arial" pitchFamily="34" charset="0"/>
          <a:ea typeface="+mn-ea"/>
          <a:cs typeface="Arial" pitchFamily="34" charset="0"/>
        </a:defRPr>
      </a:lvl4pPr>
      <a:lvl5pPr marL="2292350" indent="-254000" algn="l" defTabSz="1017588" rtl="0" fontAlgn="base">
        <a:spcBef>
          <a:spcPts val="450"/>
        </a:spcBef>
        <a:spcAft>
          <a:spcPct val="0"/>
        </a:spcAft>
        <a:buFont typeface="Arial" panose="020B0604020202020204" pitchFamily="34" charset="0"/>
        <a:buChar char="•"/>
        <a:defRPr lang="en-US" kern="1200" dirty="0">
          <a:solidFill>
            <a:schemeClr val="tx1"/>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5234" name="Title Placeholder 1"/>
          <p:cNvSpPr>
            <a:spLocks noGrp="1"/>
          </p:cNvSpPr>
          <p:nvPr>
            <p:ph type="title"/>
          </p:nvPr>
        </p:nvSpPr>
        <p:spPr bwMode="auto">
          <a:xfrm>
            <a:off x="328613" y="1123950"/>
            <a:ext cx="9372600"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82" tIns="50941" rIns="101882" bIns="50941" numCol="1" anchor="ctr" anchorCtr="0" compatLnSpc="1">
            <a:prstTxWarp prst="textNoShape">
              <a:avLst/>
            </a:prstTxWarp>
          </a:bodyPr>
          <a:lstStyle/>
          <a:p>
            <a:pPr lvl="0"/>
            <a:r>
              <a:rPr lang="en-US" altLang="en-US"/>
              <a:t>Click to edit Master title style</a:t>
            </a:r>
          </a:p>
        </p:txBody>
      </p:sp>
      <p:sp>
        <p:nvSpPr>
          <p:cNvPr id="95235" name="Text Placeholder 2"/>
          <p:cNvSpPr>
            <a:spLocks noGrp="1"/>
          </p:cNvSpPr>
          <p:nvPr>
            <p:ph type="body" idx="1"/>
          </p:nvPr>
        </p:nvSpPr>
        <p:spPr bwMode="auto">
          <a:xfrm>
            <a:off x="328613" y="2378075"/>
            <a:ext cx="93726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82" tIns="50941" rIns="101882" bIns="5094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338138" y="7259638"/>
            <a:ext cx="2057400" cy="347662"/>
          </a:xfrm>
          <a:prstGeom prst="rect">
            <a:avLst/>
          </a:prstGeom>
        </p:spPr>
        <p:txBody>
          <a:bodyPr vert="horz" lIns="101882" tIns="50941" rIns="101882" bIns="50941" rtlCol="0" anchor="ctr"/>
          <a:lstStyle>
            <a:lvl1pPr algn="l" defTabSz="1018824" fontAlgn="auto">
              <a:spcBef>
                <a:spcPts val="0"/>
              </a:spcBef>
              <a:spcAft>
                <a:spcPts val="0"/>
              </a:spcAft>
              <a:defRPr sz="1600" smtClean="0">
                <a:solidFill>
                  <a:srgbClr val="000000"/>
                </a:solidFill>
                <a:latin typeface="Arial" pitchFamily="34" charset="0"/>
                <a:cs typeface="Arial" pitchFamily="34" charset="0"/>
              </a:defRPr>
            </a:lvl1pPr>
          </a:lstStyle>
          <a:p>
            <a:pPr>
              <a:defRPr/>
            </a:pPr>
            <a:fld id="{BCB24637-8707-47FF-980A-9D5A1368614E}" type="datetime1">
              <a:rPr lang="en-US"/>
              <a:pPr>
                <a:defRPr/>
              </a:pPr>
              <a:t>10/2/2018</a:t>
            </a:fld>
            <a:endParaRPr lang="en-US" dirty="0"/>
          </a:p>
        </p:txBody>
      </p:sp>
      <p:sp>
        <p:nvSpPr>
          <p:cNvPr id="5" name="Footer Placeholder 4"/>
          <p:cNvSpPr>
            <a:spLocks noGrp="1"/>
          </p:cNvSpPr>
          <p:nvPr>
            <p:ph type="ftr" sz="quarter" idx="3"/>
          </p:nvPr>
        </p:nvSpPr>
        <p:spPr>
          <a:xfrm>
            <a:off x="3436938" y="7259638"/>
            <a:ext cx="3184525" cy="357187"/>
          </a:xfrm>
          <a:prstGeom prst="rect">
            <a:avLst/>
          </a:prstGeom>
        </p:spPr>
        <p:txBody>
          <a:bodyPr vert="horz" lIns="101882" tIns="50941" rIns="101882" bIns="50941" rtlCol="0" anchor="ctr"/>
          <a:lstStyle>
            <a:lvl1pPr algn="ctr" defTabSz="1018824" fontAlgn="auto">
              <a:spcBef>
                <a:spcPts val="0"/>
              </a:spcBef>
              <a:spcAft>
                <a:spcPts val="0"/>
              </a:spcAft>
              <a:defRPr sz="1600" dirty="0">
                <a:solidFill>
                  <a:srgbClr val="000000"/>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7361238" y="7259638"/>
            <a:ext cx="2346325" cy="357187"/>
          </a:xfrm>
          <a:prstGeom prst="rect">
            <a:avLst/>
          </a:prstGeom>
        </p:spPr>
        <p:txBody>
          <a:bodyPr vert="horz" wrap="square" lIns="101882" tIns="50941" rIns="101882" bIns="50941" numCol="1" anchor="ctr" anchorCtr="0" compatLnSpc="1">
            <a:prstTxWarp prst="textNoShape">
              <a:avLst/>
            </a:prstTxWarp>
          </a:bodyPr>
          <a:lstStyle>
            <a:lvl1pPr algn="r">
              <a:defRPr sz="1600">
                <a:solidFill>
                  <a:srgbClr val="000000"/>
                </a:solidFill>
              </a:defRPr>
            </a:lvl1pPr>
          </a:lstStyle>
          <a:p>
            <a:r>
              <a:rPr lang="en-US" altLang="en-US"/>
              <a:t>Page </a:t>
            </a:r>
            <a:fld id="{FFD03126-36AF-4DE1-A45E-8385E30319AD}" type="slidenum">
              <a:rPr lang="en-US" altLang="en-US"/>
              <a:pPr/>
              <a:t>‹#›</a:t>
            </a:fld>
            <a:endParaRPr lang="en-US" altLang="en-US"/>
          </a:p>
        </p:txBody>
      </p:sp>
      <p:sp>
        <p:nvSpPr>
          <p:cNvPr id="7" name="TextBox 6"/>
          <p:cNvSpPr txBox="1"/>
          <p:nvPr/>
        </p:nvSpPr>
        <p:spPr>
          <a:xfrm>
            <a:off x="0" y="430213"/>
            <a:ext cx="10058400" cy="409575"/>
          </a:xfrm>
          <a:prstGeom prst="rect">
            <a:avLst/>
          </a:prstGeom>
          <a:noFill/>
        </p:spPr>
        <p:txBody>
          <a:bodyPr lIns="101882" tIns="50941" rIns="101882" bIns="50941">
            <a:spAutoFit/>
          </a:bodyPr>
          <a:lstStyle/>
          <a:p>
            <a:pPr algn="ctr" defTabSz="1018824" fontAlgn="auto">
              <a:spcBef>
                <a:spcPts val="0"/>
              </a:spcBef>
              <a:spcAft>
                <a:spcPts val="0"/>
              </a:spcAft>
              <a:defRPr/>
            </a:pPr>
            <a:r>
              <a:rPr lang="en-US" b="1" dirty="0">
                <a:solidFill>
                  <a:srgbClr val="000000"/>
                </a:solidFill>
              </a:rPr>
              <a:t>PRELIMINARY</a:t>
            </a:r>
          </a:p>
        </p:txBody>
      </p:sp>
      <p:cxnSp>
        <p:nvCxnSpPr>
          <p:cNvPr id="14" name="Straight Connector 13"/>
          <p:cNvCxnSpPr/>
          <p:nvPr/>
        </p:nvCxnSpPr>
        <p:spPr>
          <a:xfrm>
            <a:off x="347663" y="1033463"/>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8613" y="7251700"/>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pic>
        <p:nvPicPr>
          <p:cNvPr id="95242" name="Picture 10" descr="GAO Logo"/>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338138" y="533400"/>
            <a:ext cx="1328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17" r:id="rId1"/>
    <p:sldLayoutId id="2147483918" r:id="rId2"/>
    <p:sldLayoutId id="2147483865" r:id="rId3"/>
    <p:sldLayoutId id="2147483866" r:id="rId4"/>
    <p:sldLayoutId id="2147483867" r:id="rId5"/>
    <p:sldLayoutId id="2147483868" r:id="rId6"/>
    <p:sldLayoutId id="2147483919" r:id="rId7"/>
    <p:sldLayoutId id="2147483869" r:id="rId8"/>
    <p:sldLayoutId id="2147483870" r:id="rId9"/>
    <p:sldLayoutId id="2147483871" r:id="rId10"/>
    <p:sldLayoutId id="2147483872" r:id="rId11"/>
    <p:sldLayoutId id="2147483920" r:id="rId12"/>
    <p:sldLayoutId id="2147483921" r:id="rId13"/>
    <p:sldLayoutId id="2147483922" r:id="rId14"/>
  </p:sldLayoutIdLst>
  <p:hf hdr="0" ftr="0" dt="0"/>
  <p:txStyles>
    <p:titleStyle>
      <a:lvl1pPr algn="l" defTabSz="1017588" rtl="0" fontAlgn="base">
        <a:spcBef>
          <a:spcPct val="0"/>
        </a:spcBef>
        <a:spcAft>
          <a:spcPct val="0"/>
        </a:spcAft>
        <a:defRPr sz="3600" b="1" kern="1200">
          <a:solidFill>
            <a:srgbClr val="000000"/>
          </a:solidFill>
          <a:latin typeface="Arial" pitchFamily="34" charset="0"/>
          <a:ea typeface="+mj-ea"/>
          <a:cs typeface="Arial" pitchFamily="34" charset="0"/>
        </a:defRPr>
      </a:lvl1pPr>
      <a:lvl2pPr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2pPr>
      <a:lvl3pPr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3pPr>
      <a:lvl4pPr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4pPr>
      <a:lvl5pPr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5pPr>
      <a:lvl6pPr marL="457200"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6pPr>
      <a:lvl7pPr marL="914400"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7pPr>
      <a:lvl8pPr marL="1371600"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8pPr>
      <a:lvl9pPr marL="1828800"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9pPr>
    </p:titleStyle>
    <p:bodyStyle>
      <a:lvl1pPr marL="381000" indent="-381000" algn="l" defTabSz="1017588" rtl="0" fontAlgn="base">
        <a:spcBef>
          <a:spcPts val="750"/>
        </a:spcBef>
        <a:spcAft>
          <a:spcPct val="0"/>
        </a:spcAft>
        <a:buFont typeface="Arial" panose="020B0604020202020204" pitchFamily="34" charset="0"/>
        <a:buChar char="•"/>
        <a:defRPr lang="en-US" sz="2500" kern="1200" dirty="0">
          <a:solidFill>
            <a:srgbClr val="000000"/>
          </a:solidFill>
          <a:latin typeface="Arial" pitchFamily="34" charset="0"/>
          <a:ea typeface="+mn-ea"/>
          <a:cs typeface="Arial" pitchFamily="34" charset="0"/>
        </a:defRPr>
      </a:lvl1pPr>
      <a:lvl2pPr marL="827088" indent="-317500" algn="l" defTabSz="1017588" rtl="0" fontAlgn="base">
        <a:lnSpc>
          <a:spcPct val="85000"/>
        </a:lnSpc>
        <a:spcBef>
          <a:spcPts val="750"/>
        </a:spcBef>
        <a:spcAft>
          <a:spcPct val="0"/>
        </a:spcAft>
        <a:buFont typeface="Arial" panose="020B0604020202020204" pitchFamily="34" charset="0"/>
        <a:buChar char="•"/>
        <a:defRPr lang="en-US" sz="2500" kern="1200" dirty="0">
          <a:solidFill>
            <a:srgbClr val="000000"/>
          </a:solidFill>
          <a:latin typeface="Arial" pitchFamily="34" charset="0"/>
          <a:ea typeface="+mn-ea"/>
          <a:cs typeface="Arial" pitchFamily="34" charset="0"/>
        </a:defRPr>
      </a:lvl2pPr>
      <a:lvl3pPr marL="1273175" indent="-254000" algn="l" defTabSz="1017588" rtl="0" fontAlgn="base">
        <a:lnSpc>
          <a:spcPct val="85000"/>
        </a:lnSpc>
        <a:spcBef>
          <a:spcPts val="750"/>
        </a:spcBef>
        <a:spcAft>
          <a:spcPct val="0"/>
        </a:spcAft>
        <a:buFont typeface="Arial" panose="020B0604020202020204" pitchFamily="34" charset="0"/>
        <a:buChar char="•"/>
        <a:defRPr lang="en-US" sz="2500" kern="1200" dirty="0">
          <a:solidFill>
            <a:srgbClr val="000000"/>
          </a:solidFill>
          <a:latin typeface="Arial" pitchFamily="34" charset="0"/>
          <a:ea typeface="+mn-ea"/>
          <a:cs typeface="Arial" pitchFamily="34" charset="0"/>
        </a:defRPr>
      </a:lvl3pPr>
      <a:lvl4pPr marL="1782763" indent="-254000" algn="l" defTabSz="1017588" rtl="0" fontAlgn="base">
        <a:lnSpc>
          <a:spcPct val="85000"/>
        </a:lnSpc>
        <a:spcBef>
          <a:spcPts val="450"/>
        </a:spcBef>
        <a:spcAft>
          <a:spcPct val="0"/>
        </a:spcAft>
        <a:buFont typeface="Arial" panose="020B0604020202020204" pitchFamily="34" charset="0"/>
        <a:buChar char="•"/>
        <a:defRPr lang="en-US" sz="2500" kern="1200" dirty="0">
          <a:solidFill>
            <a:srgbClr val="000000"/>
          </a:solidFill>
          <a:latin typeface="Arial" pitchFamily="34" charset="0"/>
          <a:ea typeface="+mn-ea"/>
          <a:cs typeface="Arial" pitchFamily="34" charset="0"/>
        </a:defRPr>
      </a:lvl4pPr>
      <a:lvl5pPr marL="2292350" indent="-254000" algn="l" defTabSz="1017588" rtl="0" fontAlgn="base">
        <a:spcBef>
          <a:spcPts val="450"/>
        </a:spcBef>
        <a:spcAft>
          <a:spcPct val="0"/>
        </a:spcAft>
        <a:buFont typeface="Arial" panose="020B0604020202020204" pitchFamily="34" charset="0"/>
        <a:buChar char="•"/>
        <a:defRPr lang="en-US" kern="1200" dirty="0">
          <a:solidFill>
            <a:srgbClr val="000000"/>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594" name="Title Placeholder 1"/>
          <p:cNvSpPr>
            <a:spLocks noGrp="1"/>
          </p:cNvSpPr>
          <p:nvPr>
            <p:ph type="title"/>
          </p:nvPr>
        </p:nvSpPr>
        <p:spPr bwMode="auto">
          <a:xfrm>
            <a:off x="328613" y="1123950"/>
            <a:ext cx="9372600"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82" tIns="50941" rIns="101882" bIns="50941" numCol="1" anchor="ctr" anchorCtr="0" compatLnSpc="1">
            <a:prstTxWarp prst="textNoShape">
              <a:avLst/>
            </a:prstTxWarp>
          </a:bodyPr>
          <a:lstStyle/>
          <a:p>
            <a:pPr lvl="0"/>
            <a:r>
              <a:rPr lang="en-US" altLang="en-US"/>
              <a:t>Click to edit Master title style</a:t>
            </a:r>
          </a:p>
        </p:txBody>
      </p:sp>
      <p:sp>
        <p:nvSpPr>
          <p:cNvPr id="110595" name="Text Placeholder 2"/>
          <p:cNvSpPr>
            <a:spLocks noGrp="1"/>
          </p:cNvSpPr>
          <p:nvPr>
            <p:ph type="body" idx="1"/>
          </p:nvPr>
        </p:nvSpPr>
        <p:spPr bwMode="auto">
          <a:xfrm>
            <a:off x="328613" y="2378075"/>
            <a:ext cx="93726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82" tIns="50941" rIns="101882" bIns="5094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338138" y="7259638"/>
            <a:ext cx="2057400" cy="347662"/>
          </a:xfrm>
          <a:prstGeom prst="rect">
            <a:avLst/>
          </a:prstGeom>
        </p:spPr>
        <p:txBody>
          <a:bodyPr vert="horz" lIns="101882" tIns="50941" rIns="101882" bIns="50941" rtlCol="0" anchor="ctr"/>
          <a:lstStyle>
            <a:lvl1pPr algn="l" defTabSz="1018824" fontAlgn="auto">
              <a:spcBef>
                <a:spcPts val="0"/>
              </a:spcBef>
              <a:spcAft>
                <a:spcPts val="0"/>
              </a:spcAft>
              <a:defRPr sz="1600" smtClean="0">
                <a:solidFill>
                  <a:srgbClr val="000000"/>
                </a:solidFill>
                <a:latin typeface="Arial" pitchFamily="34" charset="0"/>
                <a:cs typeface="Arial" pitchFamily="34" charset="0"/>
              </a:defRPr>
            </a:lvl1pPr>
          </a:lstStyle>
          <a:p>
            <a:pPr>
              <a:defRPr/>
            </a:pPr>
            <a:fld id="{6DE7C81B-DF69-4C5E-B91C-769191DDDC35}" type="datetime1">
              <a:rPr lang="en-US"/>
              <a:pPr>
                <a:defRPr/>
              </a:pPr>
              <a:t>10/2/2018</a:t>
            </a:fld>
            <a:endParaRPr lang="en-US" dirty="0"/>
          </a:p>
        </p:txBody>
      </p:sp>
      <p:sp>
        <p:nvSpPr>
          <p:cNvPr id="5" name="Footer Placeholder 4"/>
          <p:cNvSpPr>
            <a:spLocks noGrp="1"/>
          </p:cNvSpPr>
          <p:nvPr>
            <p:ph type="ftr" sz="quarter" idx="3"/>
          </p:nvPr>
        </p:nvSpPr>
        <p:spPr>
          <a:xfrm>
            <a:off x="3436938" y="7259638"/>
            <a:ext cx="3184525" cy="357187"/>
          </a:xfrm>
          <a:prstGeom prst="rect">
            <a:avLst/>
          </a:prstGeom>
        </p:spPr>
        <p:txBody>
          <a:bodyPr vert="horz" lIns="101882" tIns="50941" rIns="101882" bIns="50941" rtlCol="0" anchor="ctr"/>
          <a:lstStyle>
            <a:lvl1pPr algn="ctr" defTabSz="1018824" fontAlgn="auto">
              <a:spcBef>
                <a:spcPts val="0"/>
              </a:spcBef>
              <a:spcAft>
                <a:spcPts val="0"/>
              </a:spcAft>
              <a:defRPr sz="1600" dirty="0">
                <a:solidFill>
                  <a:srgbClr val="000000"/>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7361238" y="7259638"/>
            <a:ext cx="2346325" cy="357187"/>
          </a:xfrm>
          <a:prstGeom prst="rect">
            <a:avLst/>
          </a:prstGeom>
        </p:spPr>
        <p:txBody>
          <a:bodyPr vert="horz" wrap="square" lIns="101882" tIns="50941" rIns="101882" bIns="50941" numCol="1" anchor="ctr" anchorCtr="0" compatLnSpc="1">
            <a:prstTxWarp prst="textNoShape">
              <a:avLst/>
            </a:prstTxWarp>
          </a:bodyPr>
          <a:lstStyle>
            <a:lvl1pPr algn="r">
              <a:defRPr sz="1600">
                <a:solidFill>
                  <a:srgbClr val="000000"/>
                </a:solidFill>
              </a:defRPr>
            </a:lvl1pPr>
          </a:lstStyle>
          <a:p>
            <a:r>
              <a:rPr lang="en-US" altLang="en-US"/>
              <a:t>Page </a:t>
            </a:r>
            <a:fld id="{F2F04FD3-2EE7-443C-A422-76A6ECAC2CEF}" type="slidenum">
              <a:rPr lang="en-US" altLang="en-US"/>
              <a:pPr/>
              <a:t>‹#›</a:t>
            </a:fld>
            <a:endParaRPr lang="en-US" altLang="en-US"/>
          </a:p>
        </p:txBody>
      </p:sp>
      <p:cxnSp>
        <p:nvCxnSpPr>
          <p:cNvPr id="14" name="Straight Connector 13"/>
          <p:cNvCxnSpPr/>
          <p:nvPr/>
        </p:nvCxnSpPr>
        <p:spPr>
          <a:xfrm>
            <a:off x="347663" y="1033463"/>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8613" y="7251700"/>
            <a:ext cx="9372600"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pic>
        <p:nvPicPr>
          <p:cNvPr id="110601" name="Picture 9" descr="GAO Logo"/>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338138" y="533400"/>
            <a:ext cx="1328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3" r:id="rId1"/>
    <p:sldLayoutId id="2147483924" r:id="rId2"/>
    <p:sldLayoutId id="2147483873" r:id="rId3"/>
    <p:sldLayoutId id="2147483925" r:id="rId4"/>
    <p:sldLayoutId id="2147483874" r:id="rId5"/>
    <p:sldLayoutId id="2147483875" r:id="rId6"/>
    <p:sldLayoutId id="2147483926" r:id="rId7"/>
    <p:sldLayoutId id="2147483876" r:id="rId8"/>
    <p:sldLayoutId id="2147483877" r:id="rId9"/>
    <p:sldLayoutId id="2147483878" r:id="rId10"/>
    <p:sldLayoutId id="2147483879" r:id="rId11"/>
    <p:sldLayoutId id="2147483927" r:id="rId12"/>
    <p:sldLayoutId id="2147483928" r:id="rId13"/>
    <p:sldLayoutId id="2147483929" r:id="rId14"/>
  </p:sldLayoutIdLst>
  <p:hf hdr="0" ftr="0" dt="0"/>
  <p:txStyles>
    <p:titleStyle>
      <a:lvl1pPr algn="l" defTabSz="1017588" rtl="0" fontAlgn="base">
        <a:spcBef>
          <a:spcPct val="0"/>
        </a:spcBef>
        <a:spcAft>
          <a:spcPct val="0"/>
        </a:spcAft>
        <a:defRPr sz="3600" b="1" kern="1200">
          <a:solidFill>
            <a:srgbClr val="000000"/>
          </a:solidFill>
          <a:latin typeface="Arial" pitchFamily="34" charset="0"/>
          <a:ea typeface="+mj-ea"/>
          <a:cs typeface="Arial" pitchFamily="34" charset="0"/>
        </a:defRPr>
      </a:lvl1pPr>
      <a:lvl2pPr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2pPr>
      <a:lvl3pPr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3pPr>
      <a:lvl4pPr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4pPr>
      <a:lvl5pPr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5pPr>
      <a:lvl6pPr marL="457200"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6pPr>
      <a:lvl7pPr marL="914400"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7pPr>
      <a:lvl8pPr marL="1371600"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8pPr>
      <a:lvl9pPr marL="1828800" algn="l" defTabSz="1017588" rtl="0" fontAlgn="base">
        <a:spcBef>
          <a:spcPct val="0"/>
        </a:spcBef>
        <a:spcAft>
          <a:spcPct val="0"/>
        </a:spcAft>
        <a:defRPr sz="3600" b="1">
          <a:solidFill>
            <a:srgbClr val="000000"/>
          </a:solidFill>
          <a:latin typeface="Arial" panose="020B0604020202020204" pitchFamily="34" charset="0"/>
          <a:cs typeface="Arial" panose="020B0604020202020204" pitchFamily="34" charset="0"/>
        </a:defRPr>
      </a:lvl9pPr>
    </p:titleStyle>
    <p:bodyStyle>
      <a:lvl1pPr marL="381000" indent="-381000" algn="l" defTabSz="1017588" rtl="0" fontAlgn="base">
        <a:spcBef>
          <a:spcPts val="750"/>
        </a:spcBef>
        <a:spcAft>
          <a:spcPct val="0"/>
        </a:spcAft>
        <a:buFont typeface="Arial" panose="020B0604020202020204" pitchFamily="34" charset="0"/>
        <a:buChar char="•"/>
        <a:defRPr lang="en-US" sz="2500" kern="1200" dirty="0">
          <a:solidFill>
            <a:srgbClr val="000000"/>
          </a:solidFill>
          <a:latin typeface="Arial" pitchFamily="34" charset="0"/>
          <a:ea typeface="+mn-ea"/>
          <a:cs typeface="Arial" pitchFamily="34" charset="0"/>
        </a:defRPr>
      </a:lvl1pPr>
      <a:lvl2pPr marL="827088" indent="-317500" algn="l" defTabSz="1017588" rtl="0" fontAlgn="base">
        <a:lnSpc>
          <a:spcPct val="85000"/>
        </a:lnSpc>
        <a:spcBef>
          <a:spcPts val="750"/>
        </a:spcBef>
        <a:spcAft>
          <a:spcPct val="0"/>
        </a:spcAft>
        <a:buFont typeface="Arial" panose="020B0604020202020204" pitchFamily="34" charset="0"/>
        <a:buChar char="•"/>
        <a:defRPr lang="en-US" sz="2500" kern="1200" dirty="0">
          <a:solidFill>
            <a:srgbClr val="000000"/>
          </a:solidFill>
          <a:latin typeface="Arial" pitchFamily="34" charset="0"/>
          <a:ea typeface="+mn-ea"/>
          <a:cs typeface="Arial" pitchFamily="34" charset="0"/>
        </a:defRPr>
      </a:lvl2pPr>
      <a:lvl3pPr marL="1273175" indent="-254000" algn="l" defTabSz="1017588" rtl="0" fontAlgn="base">
        <a:lnSpc>
          <a:spcPct val="85000"/>
        </a:lnSpc>
        <a:spcBef>
          <a:spcPts val="750"/>
        </a:spcBef>
        <a:spcAft>
          <a:spcPct val="0"/>
        </a:spcAft>
        <a:buFont typeface="Arial" panose="020B0604020202020204" pitchFamily="34" charset="0"/>
        <a:buChar char="•"/>
        <a:defRPr lang="en-US" sz="2500" kern="1200" dirty="0">
          <a:solidFill>
            <a:srgbClr val="000000"/>
          </a:solidFill>
          <a:latin typeface="Arial" pitchFamily="34" charset="0"/>
          <a:ea typeface="+mn-ea"/>
          <a:cs typeface="Arial" pitchFamily="34" charset="0"/>
        </a:defRPr>
      </a:lvl3pPr>
      <a:lvl4pPr marL="1782763" indent="-254000" algn="l" defTabSz="1017588" rtl="0" fontAlgn="base">
        <a:lnSpc>
          <a:spcPct val="85000"/>
        </a:lnSpc>
        <a:spcBef>
          <a:spcPts val="450"/>
        </a:spcBef>
        <a:spcAft>
          <a:spcPct val="0"/>
        </a:spcAft>
        <a:buFont typeface="Arial" panose="020B0604020202020204" pitchFamily="34" charset="0"/>
        <a:buChar char="•"/>
        <a:defRPr lang="en-US" sz="2500" kern="1200" dirty="0">
          <a:solidFill>
            <a:srgbClr val="000000"/>
          </a:solidFill>
          <a:latin typeface="Arial" pitchFamily="34" charset="0"/>
          <a:ea typeface="+mn-ea"/>
          <a:cs typeface="Arial" pitchFamily="34" charset="0"/>
        </a:defRPr>
      </a:lvl4pPr>
      <a:lvl5pPr marL="2292350" indent="-254000" algn="l" defTabSz="1017588" rtl="0" fontAlgn="base">
        <a:spcBef>
          <a:spcPts val="450"/>
        </a:spcBef>
        <a:spcAft>
          <a:spcPct val="0"/>
        </a:spcAft>
        <a:buFont typeface="Arial" panose="020B0604020202020204" pitchFamily="34" charset="0"/>
        <a:buChar char="•"/>
        <a:defRPr lang="en-US" kern="1200" dirty="0">
          <a:solidFill>
            <a:srgbClr val="000000"/>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0.x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3"/>
          <p:cNvSpPr>
            <a:spLocks noGrp="1"/>
          </p:cNvSpPr>
          <p:nvPr>
            <p:ph type="ctrTitle"/>
          </p:nvPr>
        </p:nvSpPr>
        <p:spPr>
          <a:xfrm>
            <a:off x="338138" y="1189038"/>
            <a:ext cx="9372600" cy="2620962"/>
          </a:xfrm>
        </p:spPr>
        <p:txBody>
          <a:bodyPr/>
          <a:lstStyle/>
          <a:p>
            <a:r>
              <a:rPr lang="en-US" altLang="en-US" sz="3200"/>
              <a:t>Low-Dose Radiation: Interagency Collaboration on Planning Research Could Improve Information on Health Effects</a:t>
            </a:r>
            <a:br>
              <a:rPr lang="en-US" altLang="en-US" sz="4000"/>
            </a:br>
            <a:endParaRPr lang="en-US" altLang="en-US" sz="4000"/>
          </a:p>
        </p:txBody>
      </p:sp>
      <p:sp>
        <p:nvSpPr>
          <p:cNvPr id="126978" name="Subtitle 4"/>
          <p:cNvSpPr>
            <a:spLocks noGrp="1"/>
          </p:cNvSpPr>
          <p:nvPr>
            <p:ph type="subTitle" idx="1"/>
          </p:nvPr>
        </p:nvSpPr>
        <p:spPr>
          <a:xfrm>
            <a:off x="338138" y="3365500"/>
            <a:ext cx="9372600" cy="2979738"/>
          </a:xfrm>
        </p:spPr>
        <p:txBody>
          <a:bodyPr/>
          <a:lstStyle/>
          <a:p>
            <a:r>
              <a:rPr altLang="en-US" sz="3200"/>
              <a:t>Allen Chan</a:t>
            </a:r>
          </a:p>
          <a:p>
            <a:r>
              <a:rPr altLang="en-US" sz="2800"/>
              <a:t>U.S. Government Accountability Office</a:t>
            </a:r>
          </a:p>
          <a:p>
            <a:r>
              <a:rPr altLang="en-US" sz="2800"/>
              <a:t>October 2, 2018</a:t>
            </a:r>
          </a:p>
        </p:txBody>
      </p:sp>
      <p:sp>
        <p:nvSpPr>
          <p:cNvPr id="126979" name="Footer Placeholder 5"/>
          <p:cNvSpPr>
            <a:spLocks noGrp="1"/>
          </p:cNvSpPr>
          <p:nvPr>
            <p:ph type="ftr" sz="quarter" idx="11"/>
          </p:nvPr>
        </p:nvSpPr>
        <p:spPr bwMode="auto">
          <a:xfrm>
            <a:off x="457200" y="7315200"/>
            <a:ext cx="8077200" cy="284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l" defTabSz="1017588" fontAlgn="base">
              <a:spcBef>
                <a:spcPct val="0"/>
              </a:spcBef>
              <a:spcAft>
                <a:spcPct val="0"/>
              </a:spcAft>
            </a:pPr>
            <a:r>
              <a:rPr lang="en-US" altLang="en-US" sz="1600"/>
              <a:t> </a:t>
            </a:r>
          </a:p>
        </p:txBody>
      </p:sp>
      <p:sp>
        <p:nvSpPr>
          <p:cNvPr id="126980"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1600"/>
              <a:t>Page </a:t>
            </a:r>
            <a:fld id="{255B766C-BB3D-49D5-A5A6-E7938A45647D}" type="slidenum">
              <a:rPr lang="en-US" altLang="en-US" sz="1600"/>
              <a:pPr/>
              <a:t>1</a:t>
            </a:fld>
            <a:endParaRPr lang="en-US" altLang="en-US"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Content Placeholder 1"/>
          <p:cNvSpPr>
            <a:spLocks noGrp="1"/>
          </p:cNvSpPr>
          <p:nvPr>
            <p:ph sz="quarter" idx="13"/>
          </p:nvPr>
        </p:nvSpPr>
        <p:spPr>
          <a:xfrm>
            <a:off x="373063" y="2362200"/>
            <a:ext cx="9304337" cy="4502771"/>
          </a:xfrm>
          <a:ln/>
        </p:spPr>
        <p:txBody>
          <a:bodyPr/>
          <a:lstStyle/>
          <a:p>
            <a:pPr>
              <a:buFont typeface="Arial" pitchFamily="34" charset="0"/>
              <a:buChar char="•"/>
            </a:pPr>
            <a:r>
              <a:rPr altLang="en-US" dirty="0">
                <a:solidFill>
                  <a:schemeClr val="tx1"/>
                </a:solidFill>
              </a:rPr>
              <a:t>Seven agencies funded research FY2012-2016</a:t>
            </a:r>
          </a:p>
          <a:p>
            <a:pPr lvl="1">
              <a:buFont typeface="Arial" pitchFamily="34" charset="0"/>
              <a:buChar char="•"/>
            </a:pPr>
            <a:r>
              <a:rPr altLang="en-US" b="0" dirty="0">
                <a:solidFill>
                  <a:schemeClr val="tx1"/>
                </a:solidFill>
              </a:rPr>
              <a:t>DOE, CDC, DOD, EPA, NASA, NIH and NRC obligated about $210 million for research on the health effects of low-dose radiation</a:t>
            </a:r>
          </a:p>
          <a:p>
            <a:pPr lvl="2">
              <a:buFont typeface="Arial" panose="020B0604020202020204" pitchFamily="34" charset="0"/>
              <a:buChar char="•"/>
            </a:pPr>
            <a:r>
              <a:rPr altLang="en-US" b="0" dirty="0">
                <a:solidFill>
                  <a:schemeClr val="tx1"/>
                </a:solidFill>
              </a:rPr>
              <a:t>DOE and NIH accounted for most of this funding</a:t>
            </a:r>
          </a:p>
          <a:p>
            <a:pPr lvl="1">
              <a:buFont typeface="Arial" pitchFamily="34" charset="0"/>
              <a:buChar char="•"/>
            </a:pPr>
            <a:r>
              <a:rPr altLang="en-US" b="0" dirty="0">
                <a:solidFill>
                  <a:schemeClr val="tx1"/>
                </a:solidFill>
              </a:rPr>
              <a:t>DOE’s Office of Science funded Low Dose Radiation Research Program for radiobiological research</a:t>
            </a:r>
          </a:p>
          <a:p>
            <a:pPr lvl="1">
              <a:buFont typeface="Arial" pitchFamily="34" charset="0"/>
              <a:buChar char="•"/>
            </a:pPr>
            <a:r>
              <a:rPr altLang="en-US" b="0" dirty="0">
                <a:solidFill>
                  <a:schemeClr val="tx1"/>
                </a:solidFill>
              </a:rPr>
              <a:t>DOE’s Office of Environment, Health, Safety, and Security funded several epidemiological studies, including those involving Japanese atomic bomb survivors and assessments of Russian worker and public health risks from radiation exposure in nuclear weapons production in the former Soviet Union</a:t>
            </a:r>
          </a:p>
          <a:p>
            <a:pPr lvl="1">
              <a:buFont typeface="Arial" pitchFamily="34" charset="0"/>
              <a:buChar char="•"/>
            </a:pPr>
            <a:r>
              <a:rPr altLang="en-US" b="0" dirty="0">
                <a:solidFill>
                  <a:schemeClr val="tx1"/>
                </a:solidFill>
              </a:rPr>
              <a:t>NIH has funded both epidemiological and radiobiological studies on low-dose radiation to quantify and understand cancer risks</a:t>
            </a:r>
          </a:p>
          <a:p>
            <a:pPr lvl="1">
              <a:buFont typeface="Arial" pitchFamily="34" charset="0"/>
              <a:buChar char="•"/>
            </a:pPr>
            <a:endParaRPr altLang="en-US" dirty="0">
              <a:solidFill>
                <a:schemeClr val="tx1"/>
              </a:solidFill>
            </a:endParaRPr>
          </a:p>
        </p:txBody>
      </p:sp>
      <p:sp>
        <p:nvSpPr>
          <p:cNvPr id="145410"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1600"/>
              <a:t>Page </a:t>
            </a:r>
            <a:fld id="{D0EB9C03-8E56-4AB4-89A7-F3D7B88B8E16}" type="slidenum">
              <a:rPr lang="en-US" altLang="en-US" sz="1600"/>
              <a:pPr/>
              <a:t>10</a:t>
            </a:fld>
            <a:endParaRPr lang="en-US" altLang="en-US" sz="1600"/>
          </a:p>
        </p:txBody>
      </p:sp>
      <p:sp>
        <p:nvSpPr>
          <p:cNvPr id="145411" name="Title 3"/>
          <p:cNvSpPr txBox="1">
            <a:spLocks/>
          </p:cNvSpPr>
          <p:nvPr/>
        </p:nvSpPr>
        <p:spPr bwMode="auto">
          <a:xfrm>
            <a:off x="338138" y="1066800"/>
            <a:ext cx="9263062"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2800" b="1"/>
              <a:t>Objective 2: Federally Funded Research on Low-Dose Radiation Health Effects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7" name="Content Placeholder 7"/>
          <p:cNvPicPr>
            <a:picLocks noGrp="1" noChangeAspect="1"/>
          </p:cNvPicPr>
          <p:nvPr>
            <p:ph sz="quarter" idx="13"/>
          </p:nvPr>
        </p:nvPicPr>
        <p:blipFill>
          <a:blip r:embed="rId3">
            <a:extLst>
              <a:ext uri="{28A0092B-C50C-407E-A947-70E740481C1C}">
                <a14:useLocalDpi xmlns:a14="http://schemas.microsoft.com/office/drawing/2010/main" val="0"/>
              </a:ext>
            </a:extLst>
          </a:blip>
          <a:srcRect/>
          <a:stretch>
            <a:fillRect/>
          </a:stretch>
        </p:blipFill>
        <p:spPr>
          <a:xfrm>
            <a:off x="1752600" y="2317750"/>
            <a:ext cx="6400800" cy="4845050"/>
          </a:xfrm>
          <a:ln/>
        </p:spPr>
      </p:pic>
      <p:sp>
        <p:nvSpPr>
          <p:cNvPr id="147458"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1600"/>
              <a:t>Page </a:t>
            </a:r>
            <a:fld id="{6F36837E-37A6-4237-90B7-2F2764EA61E2}" type="slidenum">
              <a:rPr lang="en-US" altLang="en-US" sz="1600"/>
              <a:pPr/>
              <a:t>11</a:t>
            </a:fld>
            <a:endParaRPr lang="en-US" altLang="en-US" sz="1600"/>
          </a:p>
        </p:txBody>
      </p:sp>
      <p:sp>
        <p:nvSpPr>
          <p:cNvPr id="147459" name="Title 3"/>
          <p:cNvSpPr txBox="1">
            <a:spLocks/>
          </p:cNvSpPr>
          <p:nvPr/>
        </p:nvSpPr>
        <p:spPr bwMode="auto">
          <a:xfrm>
            <a:off x="338138" y="1066800"/>
            <a:ext cx="9263062"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2200" b="1"/>
              <a:t>Objective 2: Obligations for Research on Health Effects of Low-Dose Radiation, by Federal Agency, for Fiscal Years 2012-2016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Content Placeholder 1"/>
          <p:cNvSpPr>
            <a:spLocks noGrp="1"/>
          </p:cNvSpPr>
          <p:nvPr>
            <p:ph sz="quarter" idx="13"/>
          </p:nvPr>
        </p:nvSpPr>
        <p:spPr>
          <a:xfrm>
            <a:off x="373063" y="2362200"/>
            <a:ext cx="9304337" cy="914400"/>
          </a:xfrm>
          <a:ln/>
        </p:spPr>
        <p:txBody>
          <a:bodyPr/>
          <a:lstStyle/>
          <a:p>
            <a:pPr>
              <a:buFont typeface="Arial" pitchFamily="34" charset="0"/>
              <a:buChar char="•"/>
            </a:pPr>
            <a:r>
              <a:rPr altLang="en-US">
                <a:solidFill>
                  <a:schemeClr val="tx1"/>
                </a:solidFill>
              </a:rPr>
              <a:t>Federal funding for low-dose radiation research decreased by 48% from FY2012-2016</a:t>
            </a:r>
            <a:endParaRPr altLang="en-US" b="0">
              <a:solidFill>
                <a:schemeClr val="tx1"/>
              </a:solidFill>
            </a:endParaRPr>
          </a:p>
          <a:p>
            <a:pPr>
              <a:buFont typeface="Arial" pitchFamily="34" charset="0"/>
              <a:buChar char="•"/>
            </a:pPr>
            <a:endParaRPr altLang="en-US">
              <a:solidFill>
                <a:schemeClr val="tx1"/>
              </a:solidFill>
            </a:endParaRPr>
          </a:p>
          <a:p>
            <a:pPr>
              <a:buFont typeface="Arial" pitchFamily="34" charset="0"/>
              <a:buChar char="•"/>
            </a:pPr>
            <a:endParaRPr altLang="en-US">
              <a:solidFill>
                <a:schemeClr val="tx1"/>
              </a:solidFill>
            </a:endParaRPr>
          </a:p>
        </p:txBody>
      </p:sp>
      <p:sp>
        <p:nvSpPr>
          <p:cNvPr id="149506"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1600"/>
              <a:t>Page </a:t>
            </a:r>
            <a:fld id="{DDBD23FF-23E9-413A-99DA-8CDC02AFC984}" type="slidenum">
              <a:rPr lang="en-US" altLang="en-US" sz="1600"/>
              <a:pPr/>
              <a:t>12</a:t>
            </a:fld>
            <a:endParaRPr lang="en-US" altLang="en-US" sz="1600"/>
          </a:p>
        </p:txBody>
      </p:sp>
      <p:sp>
        <p:nvSpPr>
          <p:cNvPr id="149507" name="Title 3"/>
          <p:cNvSpPr txBox="1">
            <a:spLocks/>
          </p:cNvSpPr>
          <p:nvPr/>
        </p:nvSpPr>
        <p:spPr bwMode="auto">
          <a:xfrm>
            <a:off x="338138" y="1066800"/>
            <a:ext cx="9263062"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2800" b="1"/>
              <a:t>Objective 2: Federally Funded Research on Low-Dose Radiation Health Effects</a:t>
            </a:r>
          </a:p>
        </p:txBody>
      </p:sp>
      <p:pic>
        <p:nvPicPr>
          <p:cNvPr id="14950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9963" y="3060700"/>
            <a:ext cx="8001000"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le 1"/>
          <p:cNvSpPr>
            <a:spLocks noGrp="1"/>
          </p:cNvSpPr>
          <p:nvPr>
            <p:ph type="title"/>
          </p:nvPr>
        </p:nvSpPr>
        <p:spPr/>
        <p:txBody>
          <a:bodyPr/>
          <a:lstStyle/>
          <a:p>
            <a:r>
              <a:rPr lang="en-US" altLang="en-US"/>
              <a:t>Past GAO Reports</a:t>
            </a:r>
          </a:p>
        </p:txBody>
      </p:sp>
      <p:pic>
        <p:nvPicPr>
          <p:cNvPr id="15155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2514600"/>
            <a:ext cx="4235450" cy="2590800"/>
          </a:xfrm>
        </p:spPr>
      </p:pic>
      <p:sp>
        <p:nvSpPr>
          <p:cNvPr id="15155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1600"/>
              <a:t>Page </a:t>
            </a:r>
            <a:fld id="{64B4A3F8-D18F-47CD-90FA-2C5943465F9C}" type="slidenum">
              <a:rPr lang="en-US" altLang="en-US" sz="1600"/>
              <a:pPr/>
              <a:t>13</a:t>
            </a:fld>
            <a:endParaRPr lang="en-US" altLang="en-US" sz="1600"/>
          </a:p>
        </p:txBody>
      </p:sp>
      <p:pic>
        <p:nvPicPr>
          <p:cNvPr id="15155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667000"/>
            <a:ext cx="4086225" cy="306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Content Placeholder 1"/>
          <p:cNvSpPr>
            <a:spLocks noGrp="1"/>
          </p:cNvSpPr>
          <p:nvPr>
            <p:ph sz="quarter" idx="13"/>
          </p:nvPr>
        </p:nvSpPr>
        <p:spPr>
          <a:xfrm>
            <a:off x="381000" y="2667000"/>
            <a:ext cx="9304338" cy="4502150"/>
          </a:xfrm>
          <a:ln/>
        </p:spPr>
        <p:txBody>
          <a:bodyPr/>
          <a:lstStyle/>
          <a:p>
            <a:pPr>
              <a:buFont typeface="Arial" pitchFamily="34" charset="0"/>
              <a:buChar char="•"/>
            </a:pPr>
            <a:r>
              <a:rPr altLang="en-US">
                <a:solidFill>
                  <a:schemeClr val="tx1"/>
                </a:solidFill>
              </a:rPr>
              <a:t>Recommendation:</a:t>
            </a:r>
          </a:p>
          <a:p>
            <a:pPr>
              <a:buFont typeface="Arial" pitchFamily="34" charset="0"/>
              <a:buChar char="•"/>
            </a:pPr>
            <a:endParaRPr altLang="en-US" b="0">
              <a:solidFill>
                <a:schemeClr val="tx1"/>
              </a:solidFill>
            </a:endParaRPr>
          </a:p>
          <a:p>
            <a:pPr lvl="1">
              <a:buFont typeface="Arial" pitchFamily="34" charset="0"/>
              <a:buChar char="•"/>
            </a:pPr>
            <a:r>
              <a:rPr altLang="en-US" b="0">
                <a:solidFill>
                  <a:schemeClr val="tx1"/>
                </a:solidFill>
              </a:rPr>
              <a:t>Secretary of Energy lead development of interagency collaboration mechanism to determine roles and responsibilities for addressing priorities for low-dose radiation research</a:t>
            </a:r>
          </a:p>
          <a:p>
            <a:pPr>
              <a:buFont typeface="Arial" pitchFamily="34" charset="0"/>
              <a:buChar char="•"/>
            </a:pPr>
            <a:endParaRPr altLang="en-US" b="0">
              <a:solidFill>
                <a:schemeClr val="tx1"/>
              </a:solidFill>
            </a:endParaRPr>
          </a:p>
          <a:p>
            <a:pPr lvl="1">
              <a:buFont typeface="Arial" pitchFamily="34" charset="0"/>
              <a:buChar char="•"/>
            </a:pPr>
            <a:r>
              <a:rPr altLang="en-US" b="0">
                <a:solidFill>
                  <a:schemeClr val="tx1"/>
                </a:solidFill>
              </a:rPr>
              <a:t>DOE did not concur, but recently informed GAO that National Science and Technology Council (NSTC) within the White House will work with agencies to align low-dose radiation research with a government-wide strategy to be developed by an interagency working group.</a:t>
            </a:r>
          </a:p>
          <a:p>
            <a:pPr>
              <a:buFont typeface="Arial" pitchFamily="34" charset="0"/>
              <a:buChar char="•"/>
            </a:pPr>
            <a:endParaRPr altLang="en-US">
              <a:solidFill>
                <a:schemeClr val="tx1"/>
              </a:solidFill>
            </a:endParaRPr>
          </a:p>
          <a:p>
            <a:pPr>
              <a:buFont typeface="Arial" pitchFamily="34" charset="0"/>
              <a:buChar char="•"/>
            </a:pPr>
            <a:r>
              <a:rPr altLang="en-US">
                <a:solidFill>
                  <a:schemeClr val="tx1"/>
                </a:solidFill>
              </a:rPr>
              <a:t>Next steps: </a:t>
            </a:r>
            <a:r>
              <a:rPr altLang="en-US" b="0">
                <a:solidFill>
                  <a:schemeClr val="tx1"/>
                </a:solidFill>
              </a:rPr>
              <a:t>GAO will conduct at least annual recommendation follow-up with DOE.</a:t>
            </a:r>
          </a:p>
        </p:txBody>
      </p:sp>
      <p:sp>
        <p:nvSpPr>
          <p:cNvPr id="152578"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1600"/>
              <a:t>Page </a:t>
            </a:r>
            <a:fld id="{6D5E2121-F8A4-4D3B-813C-A370538285F5}" type="slidenum">
              <a:rPr lang="en-US" altLang="en-US" sz="1600"/>
              <a:pPr/>
              <a:t>14</a:t>
            </a:fld>
            <a:endParaRPr lang="en-US" altLang="en-US" sz="1600"/>
          </a:p>
        </p:txBody>
      </p:sp>
      <p:sp>
        <p:nvSpPr>
          <p:cNvPr id="152579" name="Title 3"/>
          <p:cNvSpPr txBox="1">
            <a:spLocks/>
          </p:cNvSpPr>
          <p:nvPr/>
        </p:nvSpPr>
        <p:spPr bwMode="auto">
          <a:xfrm>
            <a:off x="338138" y="1189038"/>
            <a:ext cx="93726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3600" b="1"/>
              <a:t>GAO Recommendation</a:t>
            </a:r>
          </a:p>
          <a:p>
            <a:pPr algn="r"/>
            <a:endParaRPr lang="en-US" altLang="en-US" sz="36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1"/>
          <p:cNvSpPr>
            <a:spLocks noGrp="1"/>
          </p:cNvSpPr>
          <p:nvPr>
            <p:ph type="title"/>
          </p:nvPr>
        </p:nvSpPr>
        <p:spPr/>
        <p:txBody>
          <a:bodyPr/>
          <a:lstStyle/>
          <a:p>
            <a:r>
              <a:rPr lang="en-US" altLang="en-US"/>
              <a:t>Questions?</a:t>
            </a:r>
          </a:p>
        </p:txBody>
      </p:sp>
      <p:sp>
        <p:nvSpPr>
          <p:cNvPr id="3" name="Content Placeholder 2"/>
          <p:cNvSpPr>
            <a:spLocks noGrp="1"/>
          </p:cNvSpPr>
          <p:nvPr>
            <p:ph idx="1"/>
          </p:nvPr>
        </p:nvSpPr>
        <p:spPr/>
        <p:txBody>
          <a:bodyPr rtlCol="0">
            <a:normAutofit/>
          </a:bodyPr>
          <a:lstStyle/>
          <a:p>
            <a:pPr marL="382059" indent="-382059" defTabSz="1018824">
              <a:defRPr/>
            </a:pPr>
            <a:endParaRPr/>
          </a:p>
          <a:p>
            <a:pPr marL="0" indent="0" defTabSz="1018824">
              <a:buFont typeface="Arial" panose="020B0604020202020204" pitchFamily="34" charset="0"/>
              <a:buNone/>
              <a:defRPr/>
            </a:pPr>
            <a:r>
              <a:t>For copies of GAO reports: http://www.gao.gov</a:t>
            </a:r>
          </a:p>
        </p:txBody>
      </p:sp>
      <p:sp>
        <p:nvSpPr>
          <p:cNvPr id="15462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1600"/>
              <a:t>Page </a:t>
            </a:r>
            <a:fld id="{62F83CA2-3B2E-4042-A5C3-504FD068854B}" type="slidenum">
              <a:rPr lang="en-US" altLang="en-US" sz="1600"/>
              <a:pPr/>
              <a:t>15</a:t>
            </a:fld>
            <a:endParaRPr lang="en-US" alt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3"/>
          <p:cNvSpPr>
            <a:spLocks noGrp="1"/>
          </p:cNvSpPr>
          <p:nvPr>
            <p:ph type="title"/>
          </p:nvPr>
        </p:nvSpPr>
        <p:spPr/>
        <p:txBody>
          <a:bodyPr/>
          <a:lstStyle/>
          <a:p>
            <a:r>
              <a:rPr lang="en-US" altLang="en-US"/>
              <a:t>Who Are We?</a:t>
            </a:r>
          </a:p>
        </p:txBody>
      </p:sp>
      <p:sp>
        <p:nvSpPr>
          <p:cNvPr id="129026" name="Content Placeholder 4"/>
          <p:cNvSpPr>
            <a:spLocks noGrp="1"/>
          </p:cNvSpPr>
          <p:nvPr>
            <p:ph sz="half" idx="1"/>
          </p:nvPr>
        </p:nvSpPr>
        <p:spPr>
          <a:xfrm>
            <a:off x="301625" y="2212975"/>
            <a:ext cx="4645025" cy="4737100"/>
          </a:xfrm>
        </p:spPr>
        <p:txBody>
          <a:bodyPr/>
          <a:lstStyle/>
          <a:p>
            <a:r>
              <a:rPr altLang="en-US" sz="2000"/>
              <a:t>GAO is an independent, nonpartisan agency serving the Congress to help improve the performance and ensure the accountability of the federal government.</a:t>
            </a:r>
          </a:p>
          <a:p>
            <a:r>
              <a:rPr altLang="en-US" sz="2000"/>
              <a:t>Our work is done at the request of congressional committees or subcommittees or is mandated by public laws or committee reports.</a:t>
            </a:r>
          </a:p>
          <a:p>
            <a:r>
              <a:rPr altLang="en-US" sz="2000"/>
              <a:t>To ensure independence, the Comptroller General is appointed to a 15-year term by the President.  Other than the CG, there are no political appointees at GAO.</a:t>
            </a:r>
          </a:p>
          <a:p>
            <a:endParaRPr altLang="en-US" sz="2000"/>
          </a:p>
        </p:txBody>
      </p:sp>
      <p:sp>
        <p:nvSpPr>
          <p:cNvPr id="12902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1600"/>
              <a:t>Page </a:t>
            </a:r>
            <a:fld id="{1FC1B2CF-64ED-4E2B-B220-0CBD90780472}" type="slidenum">
              <a:rPr lang="en-US" altLang="en-US" sz="1600"/>
              <a:pPr/>
              <a:t>2</a:t>
            </a:fld>
            <a:endParaRPr lang="en-US" altLang="en-US" sz="1600"/>
          </a:p>
        </p:txBody>
      </p:sp>
      <p:pic>
        <p:nvPicPr>
          <p:cNvPr id="129028"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791200" y="4648200"/>
            <a:ext cx="2806700" cy="2225675"/>
          </a:xfrm>
        </p:spPr>
      </p:pic>
      <p:pic>
        <p:nvPicPr>
          <p:cNvPr id="12902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2286000"/>
            <a:ext cx="2787650"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p:txBody>
          <a:bodyPr/>
          <a:lstStyle/>
          <a:p>
            <a:r>
              <a:rPr lang="en-US" altLang="en-US"/>
              <a:t>How Are We Organized?</a:t>
            </a:r>
          </a:p>
        </p:txBody>
      </p:sp>
      <p:sp>
        <p:nvSpPr>
          <p:cNvPr id="131074" name="Content Placeholder 2"/>
          <p:cNvSpPr>
            <a:spLocks noGrp="1"/>
          </p:cNvSpPr>
          <p:nvPr>
            <p:ph sz="half" idx="1"/>
          </p:nvPr>
        </p:nvSpPr>
        <p:spPr>
          <a:xfrm>
            <a:off x="301625" y="2212975"/>
            <a:ext cx="4645025" cy="4737100"/>
          </a:xfrm>
        </p:spPr>
        <p:txBody>
          <a:bodyPr/>
          <a:lstStyle/>
          <a:p>
            <a:r>
              <a:rPr altLang="en-US" sz="2200"/>
              <a:t>GAO is organized into 14 mission teams by subject area</a:t>
            </a:r>
          </a:p>
          <a:p>
            <a:r>
              <a:rPr altLang="en-US" sz="2200"/>
              <a:t>GAO’s Science and Technology Issue Area conducts audits of federally funded R&amp;D, IP protection &amp; innovation programs</a:t>
            </a:r>
          </a:p>
          <a:p>
            <a:r>
              <a:rPr altLang="en-US" sz="2200"/>
              <a:t>GAO's Center for Science, Technology, and Engineering conducts technology assessment and provides expertise to audit teams</a:t>
            </a:r>
          </a:p>
        </p:txBody>
      </p:sp>
      <p:sp>
        <p:nvSpPr>
          <p:cNvPr id="13107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1600"/>
              <a:t>Page </a:t>
            </a:r>
            <a:fld id="{3BE253C9-1F1C-4617-915D-27C89C2F5608}" type="slidenum">
              <a:rPr lang="en-US" altLang="en-US" sz="1600"/>
              <a:pPr/>
              <a:t>3</a:t>
            </a:fld>
            <a:endParaRPr lang="en-US" altLang="en-US" sz="1600"/>
          </a:p>
        </p:txBody>
      </p:sp>
      <p:pic>
        <p:nvPicPr>
          <p:cNvPr id="13107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302250" y="2524125"/>
            <a:ext cx="4267200" cy="41148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Content Placeholder 1"/>
          <p:cNvSpPr>
            <a:spLocks noGrp="1"/>
          </p:cNvSpPr>
          <p:nvPr>
            <p:ph sz="quarter" idx="13"/>
          </p:nvPr>
        </p:nvSpPr>
        <p:spPr>
          <a:xfrm>
            <a:off x="338138" y="2438400"/>
            <a:ext cx="9304337" cy="5146675"/>
          </a:xfrm>
          <a:ln/>
        </p:spPr>
        <p:txBody>
          <a:bodyPr/>
          <a:lstStyle/>
          <a:p>
            <a:pPr>
              <a:buFont typeface="Arial" pitchFamily="34" charset="0"/>
              <a:buChar char="•"/>
            </a:pPr>
            <a:r>
              <a:rPr altLang="en-US" b="0">
                <a:solidFill>
                  <a:schemeClr val="tx1"/>
                </a:solidFill>
              </a:rPr>
              <a:t>Request from House Committee on Science, Space, and Technology</a:t>
            </a:r>
          </a:p>
          <a:p>
            <a:pPr lvl="1">
              <a:buFont typeface="Arial" pitchFamily="34" charset="0"/>
              <a:buChar char="•"/>
            </a:pPr>
            <a:r>
              <a:rPr altLang="en-US" b="0">
                <a:solidFill>
                  <a:schemeClr val="tx1"/>
                </a:solidFill>
              </a:rPr>
              <a:t>Interest in understanding federal agencies’ radiation protection requirements and guidance, and related federal research</a:t>
            </a:r>
          </a:p>
          <a:p>
            <a:pPr>
              <a:buFont typeface="Arial" pitchFamily="34" charset="0"/>
              <a:buChar char="•"/>
            </a:pPr>
            <a:endParaRPr altLang="en-US" b="0">
              <a:solidFill>
                <a:schemeClr val="tx1"/>
              </a:solidFill>
            </a:endParaRPr>
          </a:p>
          <a:p>
            <a:pPr>
              <a:buFont typeface="Arial" pitchFamily="34" charset="0"/>
              <a:buChar char="•"/>
            </a:pPr>
            <a:r>
              <a:rPr altLang="en-US" b="0">
                <a:solidFill>
                  <a:schemeClr val="tx1"/>
                </a:solidFill>
              </a:rPr>
              <a:t>GAO issued report in September 2017 (GAO-17-546) and subsequently testified to Congress on report in November 2017 (GAO-18-184T)</a:t>
            </a:r>
          </a:p>
          <a:p>
            <a:pPr>
              <a:buFont typeface="Arial" pitchFamily="34" charset="0"/>
              <a:buChar char="•"/>
            </a:pPr>
            <a:endParaRPr altLang="en-US" b="0">
              <a:solidFill>
                <a:schemeClr val="tx1"/>
              </a:solidFill>
            </a:endParaRPr>
          </a:p>
          <a:p>
            <a:pPr>
              <a:buFont typeface="Arial" pitchFamily="34" charset="0"/>
              <a:buChar char="•"/>
            </a:pPr>
            <a:r>
              <a:rPr altLang="en-US" b="0">
                <a:solidFill>
                  <a:schemeClr val="tx1"/>
                </a:solidFill>
              </a:rPr>
              <a:t>Reporting Objectives</a:t>
            </a:r>
          </a:p>
          <a:p>
            <a:pPr>
              <a:buFont typeface="Arial" pitchFamily="34" charset="0"/>
              <a:buChar char="•"/>
            </a:pPr>
            <a:endParaRPr altLang="en-US" b="0">
              <a:solidFill>
                <a:schemeClr val="tx1"/>
              </a:solidFill>
            </a:endParaRPr>
          </a:p>
          <a:p>
            <a:pPr lvl="1">
              <a:buFont typeface="Arial" pitchFamily="34" charset="0"/>
              <a:buChar char="•"/>
            </a:pPr>
            <a:r>
              <a:rPr altLang="en-US" b="0">
                <a:solidFill>
                  <a:schemeClr val="tx1"/>
                </a:solidFill>
              </a:rPr>
              <a:t>How have selected federal agencies developed and applied radiation protection requirements and guidance for workers and the public? </a:t>
            </a:r>
          </a:p>
          <a:p>
            <a:pPr lvl="1">
              <a:buFont typeface="Arial" pitchFamily="34" charset="0"/>
              <a:buChar char="•"/>
            </a:pPr>
            <a:r>
              <a:rPr altLang="en-US" b="0">
                <a:solidFill>
                  <a:schemeClr val="tx1"/>
                </a:solidFill>
              </a:rPr>
              <a:t>To what extent have federal agencies funded and collaborated on research on the health effects of low-dose radiation?</a:t>
            </a:r>
          </a:p>
          <a:p>
            <a:pPr lvl="1">
              <a:buFont typeface="Arial" pitchFamily="34" charset="0"/>
              <a:buChar char="•"/>
            </a:pPr>
            <a:endParaRPr altLang="en-US" b="0">
              <a:solidFill>
                <a:schemeClr val="tx1"/>
              </a:solidFill>
            </a:endParaRPr>
          </a:p>
          <a:p>
            <a:pPr>
              <a:buFont typeface="Arial" pitchFamily="34" charset="0"/>
              <a:buChar char="•"/>
            </a:pPr>
            <a:endParaRPr altLang="en-US">
              <a:solidFill>
                <a:schemeClr val="tx1"/>
              </a:solidFill>
            </a:endParaRPr>
          </a:p>
        </p:txBody>
      </p:sp>
      <p:sp>
        <p:nvSpPr>
          <p:cNvPr id="133122"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1600"/>
              <a:t>Page </a:t>
            </a:r>
            <a:fld id="{D006E1D8-7216-4705-82FE-60C9610A4F45}" type="slidenum">
              <a:rPr lang="en-US" altLang="en-US" sz="1600"/>
              <a:pPr/>
              <a:t>4</a:t>
            </a:fld>
            <a:endParaRPr lang="en-US" altLang="en-US" sz="1600"/>
          </a:p>
        </p:txBody>
      </p:sp>
      <p:sp>
        <p:nvSpPr>
          <p:cNvPr id="133123" name="Title 3"/>
          <p:cNvSpPr txBox="1">
            <a:spLocks/>
          </p:cNvSpPr>
          <p:nvPr/>
        </p:nvSpPr>
        <p:spPr bwMode="auto">
          <a:xfrm>
            <a:off x="338138" y="1189038"/>
            <a:ext cx="9263062"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3600" b="1"/>
              <a:t>Background  and Reporting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Content Placeholder 1"/>
          <p:cNvSpPr>
            <a:spLocks noGrp="1"/>
          </p:cNvSpPr>
          <p:nvPr>
            <p:ph sz="quarter" idx="13"/>
          </p:nvPr>
        </p:nvSpPr>
        <p:spPr>
          <a:xfrm>
            <a:off x="381000" y="2508250"/>
            <a:ext cx="9525000" cy="4502150"/>
          </a:xfrm>
          <a:ln/>
        </p:spPr>
        <p:txBody>
          <a:bodyPr/>
          <a:lstStyle/>
          <a:p>
            <a:pPr>
              <a:buFont typeface="Arial" pitchFamily="34" charset="0"/>
              <a:buChar char="•"/>
            </a:pPr>
            <a:r>
              <a:rPr altLang="en-US">
                <a:solidFill>
                  <a:schemeClr val="tx1"/>
                </a:solidFill>
              </a:rPr>
              <a:t>Definition of “low-dose” radiation</a:t>
            </a:r>
            <a:endParaRPr altLang="en-US" b="0">
              <a:solidFill>
                <a:schemeClr val="tx1"/>
              </a:solidFill>
            </a:endParaRPr>
          </a:p>
          <a:p>
            <a:pPr lvl="1">
              <a:buFont typeface="Arial" pitchFamily="34" charset="0"/>
              <a:buChar char="•"/>
            </a:pPr>
            <a:endParaRPr altLang="en-US" b="0">
              <a:solidFill>
                <a:schemeClr val="tx1"/>
              </a:solidFill>
            </a:endParaRPr>
          </a:p>
          <a:p>
            <a:pPr lvl="1">
              <a:buFont typeface="Arial" pitchFamily="34" charset="0"/>
              <a:buChar char="•"/>
            </a:pPr>
            <a:r>
              <a:rPr altLang="en-US" b="0">
                <a:solidFill>
                  <a:schemeClr val="tx1"/>
                </a:solidFill>
              </a:rPr>
              <a:t>Below 100 millisieverts (10 rem) according to National Academies 2006 report</a:t>
            </a:r>
          </a:p>
          <a:p>
            <a:pPr lvl="1">
              <a:buFont typeface="Arial" pitchFamily="34" charset="0"/>
              <a:buChar char="•"/>
            </a:pPr>
            <a:endParaRPr altLang="en-US">
              <a:solidFill>
                <a:schemeClr val="tx1"/>
              </a:solidFill>
            </a:endParaRPr>
          </a:p>
          <a:p>
            <a:pPr>
              <a:buFont typeface="Arial" pitchFamily="34" charset="0"/>
              <a:buChar char="•"/>
            </a:pPr>
            <a:r>
              <a:rPr altLang="en-US">
                <a:solidFill>
                  <a:schemeClr val="tx1"/>
                </a:solidFill>
              </a:rPr>
              <a:t>Focus on ionizing radiation</a:t>
            </a:r>
            <a:endParaRPr altLang="en-US" b="0">
              <a:solidFill>
                <a:schemeClr val="tx1"/>
              </a:solidFill>
            </a:endParaRPr>
          </a:p>
          <a:p>
            <a:pPr>
              <a:buFont typeface="Arial" pitchFamily="34" charset="0"/>
              <a:buChar char="•"/>
            </a:pPr>
            <a:endParaRPr altLang="en-US">
              <a:solidFill>
                <a:schemeClr val="tx1"/>
              </a:solidFill>
            </a:endParaRPr>
          </a:p>
          <a:p>
            <a:pPr>
              <a:buFont typeface="Arial" pitchFamily="34" charset="0"/>
              <a:buChar char="•"/>
            </a:pPr>
            <a:r>
              <a:rPr altLang="en-US">
                <a:solidFill>
                  <a:schemeClr val="tx1"/>
                </a:solidFill>
              </a:rPr>
              <a:t>Research Inclusions/Exclusions</a:t>
            </a:r>
          </a:p>
          <a:p>
            <a:pPr>
              <a:buFont typeface="Arial" pitchFamily="34" charset="0"/>
              <a:buChar char="•"/>
            </a:pPr>
            <a:endParaRPr altLang="en-US" b="0">
              <a:solidFill>
                <a:schemeClr val="tx1"/>
              </a:solidFill>
            </a:endParaRPr>
          </a:p>
          <a:p>
            <a:pPr lvl="1">
              <a:buFont typeface="Arial" pitchFamily="34" charset="0"/>
              <a:buChar char="•"/>
            </a:pPr>
            <a:r>
              <a:rPr altLang="en-US" b="0">
                <a:solidFill>
                  <a:schemeClr val="tx1"/>
                </a:solidFill>
              </a:rPr>
              <a:t>Also Included research on high-dose radiation if agency officials indicated potential implications for low-dose research</a:t>
            </a:r>
          </a:p>
          <a:p>
            <a:pPr lvl="1">
              <a:buFont typeface="Arial" pitchFamily="34" charset="0"/>
              <a:buChar char="•"/>
            </a:pPr>
            <a:r>
              <a:rPr altLang="en-US" b="0">
                <a:solidFill>
                  <a:schemeClr val="tx1"/>
                </a:solidFill>
              </a:rPr>
              <a:t>Excluded research on radiation countermeasures for emergency response and medicines for treating cancer</a:t>
            </a:r>
          </a:p>
          <a:p>
            <a:pPr lvl="1">
              <a:buFont typeface="Arial" pitchFamily="34" charset="0"/>
              <a:buChar char="•"/>
            </a:pPr>
            <a:r>
              <a:rPr altLang="en-US" b="0">
                <a:solidFill>
                  <a:schemeClr val="tx1"/>
                </a:solidFill>
              </a:rPr>
              <a:t>Excluded research on health effects of radiation in space </a:t>
            </a:r>
          </a:p>
        </p:txBody>
      </p:sp>
      <p:sp>
        <p:nvSpPr>
          <p:cNvPr id="135170"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1600"/>
              <a:t>Page </a:t>
            </a:r>
            <a:fld id="{2F1A879D-3A34-415C-B900-4581724B42B4}" type="slidenum">
              <a:rPr lang="en-US" altLang="en-US" sz="1600"/>
              <a:pPr/>
              <a:t>5</a:t>
            </a:fld>
            <a:endParaRPr lang="en-US" altLang="en-US" sz="1600"/>
          </a:p>
        </p:txBody>
      </p:sp>
      <p:sp>
        <p:nvSpPr>
          <p:cNvPr id="135171" name="Title 3"/>
          <p:cNvSpPr txBox="1">
            <a:spLocks/>
          </p:cNvSpPr>
          <p:nvPr/>
        </p:nvSpPr>
        <p:spPr bwMode="auto">
          <a:xfrm>
            <a:off x="338138" y="1189038"/>
            <a:ext cx="9263062"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3600" b="1"/>
              <a:t>Scope and methodology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Content Placeholder 1"/>
          <p:cNvSpPr>
            <a:spLocks noGrp="1"/>
          </p:cNvSpPr>
          <p:nvPr>
            <p:ph sz="quarter" idx="13"/>
          </p:nvPr>
        </p:nvSpPr>
        <p:spPr>
          <a:xfrm>
            <a:off x="381000" y="2508250"/>
            <a:ext cx="9525000" cy="4502150"/>
          </a:xfrm>
          <a:ln/>
        </p:spPr>
        <p:txBody>
          <a:bodyPr/>
          <a:lstStyle/>
          <a:p>
            <a:pPr>
              <a:buFont typeface="Arial" pitchFamily="34" charset="0"/>
              <a:buChar char="•"/>
            </a:pPr>
            <a:r>
              <a:rPr altLang="en-US" dirty="0">
                <a:solidFill>
                  <a:schemeClr val="tx1"/>
                </a:solidFill>
              </a:rPr>
              <a:t>Four settings in which radiation exposure can occur: </a:t>
            </a:r>
          </a:p>
          <a:p>
            <a:pPr lvl="1">
              <a:buFont typeface="Arial" pitchFamily="34" charset="0"/>
              <a:buChar char="•"/>
            </a:pPr>
            <a:r>
              <a:rPr altLang="en-US" b="0" dirty="0">
                <a:solidFill>
                  <a:schemeClr val="tx1"/>
                </a:solidFill>
              </a:rPr>
              <a:t>Operation and decommissioning of nuclear power plants</a:t>
            </a:r>
          </a:p>
          <a:p>
            <a:pPr lvl="1">
              <a:buFont typeface="Arial" pitchFamily="34" charset="0"/>
              <a:buChar char="•"/>
            </a:pPr>
            <a:r>
              <a:rPr altLang="en-US" b="0" dirty="0">
                <a:solidFill>
                  <a:schemeClr val="tx1"/>
                </a:solidFill>
              </a:rPr>
              <a:t>Cleanup of sites with radiological contamination</a:t>
            </a:r>
          </a:p>
          <a:p>
            <a:pPr lvl="1">
              <a:buFont typeface="Arial" pitchFamily="34" charset="0"/>
              <a:buChar char="•"/>
            </a:pPr>
            <a:r>
              <a:rPr altLang="en-US" b="0" dirty="0">
                <a:solidFill>
                  <a:schemeClr val="tx1"/>
                </a:solidFill>
              </a:rPr>
              <a:t>Use of medical equipment that produces radiation, and </a:t>
            </a:r>
          </a:p>
          <a:p>
            <a:pPr lvl="1">
              <a:buFont typeface="Arial" pitchFamily="34" charset="0"/>
              <a:buChar char="•"/>
            </a:pPr>
            <a:r>
              <a:rPr altLang="en-US" b="0" dirty="0">
                <a:solidFill>
                  <a:schemeClr val="tx1"/>
                </a:solidFill>
              </a:rPr>
              <a:t>Accidental o</a:t>
            </a:r>
            <a:r>
              <a:rPr lang="en-US" altLang="en-US" b="0" dirty="0">
                <a:solidFill>
                  <a:schemeClr val="tx1"/>
                </a:solidFill>
              </a:rPr>
              <a:t>r</a:t>
            </a:r>
            <a:r>
              <a:rPr altLang="en-US" b="0" dirty="0">
                <a:solidFill>
                  <a:schemeClr val="tx1"/>
                </a:solidFill>
              </a:rPr>
              <a:t> terrorism-related exposure to radiation</a:t>
            </a:r>
            <a:endParaRPr altLang="en-US" dirty="0">
              <a:solidFill>
                <a:schemeClr val="tx1"/>
              </a:solidFill>
            </a:endParaRPr>
          </a:p>
          <a:p>
            <a:pPr>
              <a:buFont typeface="Arial" pitchFamily="34" charset="0"/>
              <a:buChar char="•"/>
            </a:pPr>
            <a:r>
              <a:rPr altLang="en-US" dirty="0">
                <a:solidFill>
                  <a:schemeClr val="tx1"/>
                </a:solidFill>
              </a:rPr>
              <a:t>Four federal agencies involved in setting requirements: </a:t>
            </a:r>
            <a:endParaRPr altLang="en-US" b="0" dirty="0">
              <a:solidFill>
                <a:schemeClr val="tx1"/>
              </a:solidFill>
            </a:endParaRPr>
          </a:p>
          <a:p>
            <a:pPr lvl="1">
              <a:buFont typeface="Arial" pitchFamily="34" charset="0"/>
              <a:buChar char="•"/>
            </a:pPr>
            <a:r>
              <a:rPr altLang="en-US" b="0" dirty="0">
                <a:solidFill>
                  <a:schemeClr val="tx1"/>
                </a:solidFill>
              </a:rPr>
              <a:t>Environmental Protection Agency (EPA)</a:t>
            </a:r>
          </a:p>
          <a:p>
            <a:pPr lvl="1">
              <a:buFont typeface="Arial" pitchFamily="34" charset="0"/>
              <a:buChar char="•"/>
            </a:pPr>
            <a:r>
              <a:rPr altLang="en-US" b="0" dirty="0">
                <a:solidFill>
                  <a:schemeClr val="tx1"/>
                </a:solidFill>
              </a:rPr>
              <a:t>Nuclear Regulatory Commission (NRC)</a:t>
            </a:r>
          </a:p>
          <a:p>
            <a:pPr lvl="1">
              <a:buFont typeface="Arial" pitchFamily="34" charset="0"/>
              <a:buChar char="•"/>
            </a:pPr>
            <a:r>
              <a:rPr altLang="en-US" b="0" dirty="0">
                <a:solidFill>
                  <a:schemeClr val="tx1"/>
                </a:solidFill>
              </a:rPr>
              <a:t>Department of Energy (DOE), and </a:t>
            </a:r>
          </a:p>
          <a:p>
            <a:pPr lvl="1">
              <a:buFont typeface="Arial" pitchFamily="34" charset="0"/>
              <a:buChar char="•"/>
            </a:pPr>
            <a:r>
              <a:rPr altLang="en-US" b="0" dirty="0">
                <a:solidFill>
                  <a:schemeClr val="tx1"/>
                </a:solidFill>
              </a:rPr>
              <a:t>Food and Drug Administration (FDA)</a:t>
            </a:r>
          </a:p>
          <a:p>
            <a:pPr>
              <a:buFont typeface="Arial" pitchFamily="34" charset="0"/>
              <a:buChar char="•"/>
            </a:pPr>
            <a:r>
              <a:rPr altLang="en-US" dirty="0">
                <a:solidFill>
                  <a:schemeClr val="tx1"/>
                </a:solidFill>
              </a:rPr>
              <a:t>Three advisory bodies</a:t>
            </a:r>
            <a:endParaRPr altLang="en-US" b="0" dirty="0">
              <a:solidFill>
                <a:schemeClr val="tx1"/>
              </a:solidFill>
            </a:endParaRPr>
          </a:p>
          <a:p>
            <a:pPr lvl="1">
              <a:buFont typeface="Arial" pitchFamily="34" charset="0"/>
              <a:buChar char="•"/>
            </a:pPr>
            <a:r>
              <a:rPr altLang="en-US" b="0" dirty="0">
                <a:solidFill>
                  <a:schemeClr val="tx1"/>
                </a:solidFill>
              </a:rPr>
              <a:t>International Commission on Radiological Protection (ICRP)</a:t>
            </a:r>
          </a:p>
          <a:p>
            <a:pPr lvl="1">
              <a:buFont typeface="Arial" pitchFamily="34" charset="0"/>
              <a:buChar char="•"/>
            </a:pPr>
            <a:r>
              <a:rPr altLang="en-US" b="0" dirty="0">
                <a:solidFill>
                  <a:schemeClr val="tx1"/>
                </a:solidFill>
              </a:rPr>
              <a:t>National Council on Radiation Protection and Measurements</a:t>
            </a:r>
          </a:p>
          <a:p>
            <a:pPr lvl="1">
              <a:buFont typeface="Arial" pitchFamily="34" charset="0"/>
              <a:buChar char="•"/>
            </a:pPr>
            <a:r>
              <a:rPr altLang="en-US" b="0" dirty="0">
                <a:solidFill>
                  <a:schemeClr val="tx1"/>
                </a:solidFill>
              </a:rPr>
              <a:t>National Academies of Sciences, Engineering, and Medicine</a:t>
            </a:r>
            <a:r>
              <a:rPr altLang="en-US" dirty="0">
                <a:solidFill>
                  <a:schemeClr val="tx1"/>
                </a:solidFill>
              </a:rPr>
              <a:t> </a:t>
            </a:r>
          </a:p>
        </p:txBody>
      </p:sp>
      <p:sp>
        <p:nvSpPr>
          <p:cNvPr id="137218"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1600"/>
              <a:t>Page </a:t>
            </a:r>
            <a:fld id="{91DD7E6A-E40C-4C38-86D5-897CE29447D9}" type="slidenum">
              <a:rPr lang="en-US" altLang="en-US" sz="1600"/>
              <a:pPr/>
              <a:t>6</a:t>
            </a:fld>
            <a:endParaRPr lang="en-US" altLang="en-US" sz="1600"/>
          </a:p>
        </p:txBody>
      </p:sp>
      <p:sp>
        <p:nvSpPr>
          <p:cNvPr id="137219" name="Title 3"/>
          <p:cNvSpPr txBox="1">
            <a:spLocks/>
          </p:cNvSpPr>
          <p:nvPr/>
        </p:nvSpPr>
        <p:spPr bwMode="auto">
          <a:xfrm>
            <a:off x="338138" y="1189038"/>
            <a:ext cx="9263062"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3600" b="1"/>
              <a:t>Scope and methodology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Content Placeholder 1"/>
          <p:cNvSpPr>
            <a:spLocks noGrp="1"/>
          </p:cNvSpPr>
          <p:nvPr>
            <p:ph sz="quarter" idx="13"/>
          </p:nvPr>
        </p:nvSpPr>
        <p:spPr>
          <a:xfrm>
            <a:off x="381000" y="2508250"/>
            <a:ext cx="9525000" cy="4502150"/>
          </a:xfrm>
          <a:ln/>
        </p:spPr>
        <p:txBody>
          <a:bodyPr/>
          <a:lstStyle/>
          <a:p>
            <a:pPr>
              <a:buFont typeface="Arial" pitchFamily="34" charset="0"/>
              <a:buChar char="•"/>
            </a:pPr>
            <a:r>
              <a:rPr altLang="en-US">
                <a:solidFill>
                  <a:schemeClr val="tx1"/>
                </a:solidFill>
              </a:rPr>
              <a:t>Requested information from federal agencies on their funding of research on low-dose radiation in fiscal years 2012-2016: </a:t>
            </a:r>
          </a:p>
          <a:p>
            <a:pPr lvl="1">
              <a:buFont typeface="Arial" pitchFamily="34" charset="0"/>
              <a:buChar char="•"/>
            </a:pPr>
            <a:r>
              <a:rPr altLang="en-US" b="0">
                <a:solidFill>
                  <a:schemeClr val="tx1"/>
                </a:solidFill>
              </a:rPr>
              <a:t>Environmental Protection Agency (EPA)</a:t>
            </a:r>
          </a:p>
          <a:p>
            <a:pPr lvl="1">
              <a:buFont typeface="Arial" pitchFamily="34" charset="0"/>
              <a:buChar char="•"/>
            </a:pPr>
            <a:r>
              <a:rPr altLang="en-US" b="0">
                <a:solidFill>
                  <a:schemeClr val="tx1"/>
                </a:solidFill>
              </a:rPr>
              <a:t>Nuclear Regulatory Commission (NRC)</a:t>
            </a:r>
          </a:p>
          <a:p>
            <a:pPr lvl="1">
              <a:buFont typeface="Arial" pitchFamily="34" charset="0"/>
              <a:buChar char="•"/>
            </a:pPr>
            <a:r>
              <a:rPr altLang="en-US" b="0">
                <a:solidFill>
                  <a:schemeClr val="tx1"/>
                </a:solidFill>
              </a:rPr>
              <a:t>Department of Energy (DOE) </a:t>
            </a:r>
          </a:p>
          <a:p>
            <a:pPr lvl="1">
              <a:buFont typeface="Arial" pitchFamily="34" charset="0"/>
              <a:buChar char="•"/>
            </a:pPr>
            <a:r>
              <a:rPr altLang="en-US" b="0">
                <a:solidFill>
                  <a:schemeClr val="tx1"/>
                </a:solidFill>
              </a:rPr>
              <a:t>Food and Drug Administration (FDA)</a:t>
            </a:r>
          </a:p>
          <a:p>
            <a:pPr lvl="1">
              <a:buFont typeface="Arial" pitchFamily="34" charset="0"/>
              <a:buChar char="•"/>
            </a:pPr>
            <a:r>
              <a:rPr altLang="en-US" b="0">
                <a:solidFill>
                  <a:schemeClr val="tx1"/>
                </a:solidFill>
              </a:rPr>
              <a:t>Centers for Disease Control and Prevention (CDC)</a:t>
            </a:r>
          </a:p>
          <a:p>
            <a:pPr lvl="1">
              <a:buFont typeface="Arial" pitchFamily="34" charset="0"/>
              <a:buChar char="•"/>
            </a:pPr>
            <a:r>
              <a:rPr altLang="en-US" b="0">
                <a:solidFill>
                  <a:schemeClr val="tx1"/>
                </a:solidFill>
              </a:rPr>
              <a:t>National Institutes of Health (NIH)</a:t>
            </a:r>
          </a:p>
          <a:p>
            <a:pPr lvl="1">
              <a:buFont typeface="Arial" pitchFamily="34" charset="0"/>
              <a:buChar char="•"/>
            </a:pPr>
            <a:r>
              <a:rPr altLang="en-US" b="0">
                <a:solidFill>
                  <a:schemeClr val="tx1"/>
                </a:solidFill>
              </a:rPr>
              <a:t>Occupational Safety and Health Administration (OSHA)</a:t>
            </a:r>
          </a:p>
          <a:p>
            <a:pPr lvl="1">
              <a:buFont typeface="Arial" pitchFamily="34" charset="0"/>
              <a:buChar char="•"/>
            </a:pPr>
            <a:r>
              <a:rPr altLang="en-US" b="0">
                <a:solidFill>
                  <a:schemeClr val="tx1"/>
                </a:solidFill>
              </a:rPr>
              <a:t>National Aeronautics and Space Administration (NASA)</a:t>
            </a:r>
          </a:p>
          <a:p>
            <a:pPr lvl="1">
              <a:buFont typeface="Arial" pitchFamily="34" charset="0"/>
              <a:buChar char="•"/>
            </a:pPr>
            <a:r>
              <a:rPr altLang="en-US" b="0">
                <a:solidFill>
                  <a:schemeClr val="tx1"/>
                </a:solidFill>
              </a:rPr>
              <a:t>National Institute of Standards and Technology (NIST)</a:t>
            </a:r>
          </a:p>
          <a:p>
            <a:pPr lvl="1">
              <a:buFont typeface="Arial" pitchFamily="34" charset="0"/>
              <a:buChar char="•"/>
            </a:pPr>
            <a:r>
              <a:rPr altLang="en-US" b="0">
                <a:solidFill>
                  <a:schemeClr val="tx1"/>
                </a:solidFill>
              </a:rPr>
              <a:t>Department of Defense</a:t>
            </a:r>
          </a:p>
          <a:p>
            <a:pPr lvl="1">
              <a:buFont typeface="Arial" pitchFamily="34" charset="0"/>
              <a:buChar char="•"/>
            </a:pPr>
            <a:r>
              <a:rPr altLang="en-US" b="0">
                <a:solidFill>
                  <a:schemeClr val="tx1"/>
                </a:solidFill>
              </a:rPr>
              <a:t>Department of Homeland Security (DHS)</a:t>
            </a:r>
          </a:p>
          <a:p>
            <a:pPr>
              <a:buFont typeface="Arial" pitchFamily="34" charset="0"/>
              <a:buChar char="•"/>
            </a:pPr>
            <a:endParaRPr altLang="en-US">
              <a:solidFill>
                <a:schemeClr val="tx1"/>
              </a:solidFill>
            </a:endParaRPr>
          </a:p>
        </p:txBody>
      </p:sp>
      <p:sp>
        <p:nvSpPr>
          <p:cNvPr id="139266"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1600"/>
              <a:t>Page </a:t>
            </a:r>
            <a:fld id="{3A3042A1-13AA-4A92-A972-9C432AC14116}" type="slidenum">
              <a:rPr lang="en-US" altLang="en-US" sz="1600"/>
              <a:pPr/>
              <a:t>7</a:t>
            </a:fld>
            <a:endParaRPr lang="en-US" altLang="en-US" sz="1600"/>
          </a:p>
        </p:txBody>
      </p:sp>
      <p:sp>
        <p:nvSpPr>
          <p:cNvPr id="139267" name="Title 3"/>
          <p:cNvSpPr txBox="1">
            <a:spLocks/>
          </p:cNvSpPr>
          <p:nvPr/>
        </p:nvSpPr>
        <p:spPr bwMode="auto">
          <a:xfrm>
            <a:off x="338138" y="1189038"/>
            <a:ext cx="9263062"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3600" b="1"/>
              <a:t>Scope and methodology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Content Placeholder 1"/>
          <p:cNvSpPr>
            <a:spLocks noGrp="1"/>
          </p:cNvSpPr>
          <p:nvPr>
            <p:ph sz="quarter" idx="13"/>
          </p:nvPr>
        </p:nvSpPr>
        <p:spPr>
          <a:xfrm>
            <a:off x="373063" y="2362200"/>
            <a:ext cx="9304337" cy="4824413"/>
          </a:xfrm>
          <a:ln/>
        </p:spPr>
        <p:txBody>
          <a:bodyPr/>
          <a:lstStyle/>
          <a:p>
            <a:pPr>
              <a:buFont typeface="Arial" pitchFamily="34" charset="0"/>
              <a:buChar char="•"/>
            </a:pPr>
            <a:r>
              <a:rPr altLang="en-US" dirty="0">
                <a:solidFill>
                  <a:schemeClr val="tx1"/>
                </a:solidFill>
              </a:rPr>
              <a:t>Scientific Advisory Bodies: ICRP, NCRP and National Academies</a:t>
            </a:r>
          </a:p>
          <a:p>
            <a:pPr lvl="1">
              <a:buFont typeface="Arial" pitchFamily="34" charset="0"/>
              <a:buChar char="•"/>
            </a:pPr>
            <a:r>
              <a:rPr altLang="en-US" b="0" dirty="0">
                <a:solidFill>
                  <a:schemeClr val="tx1"/>
                </a:solidFill>
              </a:rPr>
              <a:t>Support linear no-threshold model – assumes risk of cancer increases with every incremental increase in radiation exposure</a:t>
            </a:r>
          </a:p>
          <a:p>
            <a:pPr lvl="1">
              <a:buFont typeface="Arial" pitchFamily="34" charset="0"/>
              <a:buChar char="•"/>
            </a:pPr>
            <a:r>
              <a:rPr altLang="en-US" b="0">
                <a:solidFill>
                  <a:schemeClr val="tx1"/>
                </a:solidFill>
              </a:rPr>
              <a:t>Recognize challenge in accurately estimating cancer risks from very low do</a:t>
            </a:r>
            <a:r>
              <a:rPr lang="en-US" altLang="en-US" b="0">
                <a:solidFill>
                  <a:schemeClr val="tx1"/>
                </a:solidFill>
              </a:rPr>
              <a:t>s</a:t>
            </a:r>
            <a:r>
              <a:rPr altLang="en-US" b="0">
                <a:solidFill>
                  <a:schemeClr val="tx1"/>
                </a:solidFill>
              </a:rPr>
              <a:t>es of radiation exposure (below 100 millisieverts (10 rem) according to National Academies 2006 report)</a:t>
            </a:r>
          </a:p>
          <a:p>
            <a:pPr lvl="1">
              <a:buFont typeface="Arial" pitchFamily="34" charset="0"/>
              <a:buChar char="•"/>
            </a:pPr>
            <a:r>
              <a:rPr altLang="en-US" b="0" dirty="0">
                <a:solidFill>
                  <a:schemeClr val="tx1"/>
                </a:solidFill>
              </a:rPr>
              <a:t>National Academies report identified research needs in several areas</a:t>
            </a:r>
          </a:p>
          <a:p>
            <a:pPr>
              <a:buFont typeface="Arial" pitchFamily="34" charset="0"/>
              <a:buChar char="•"/>
            </a:pPr>
            <a:endParaRPr altLang="en-US" b="0" dirty="0">
              <a:solidFill>
                <a:schemeClr val="tx1"/>
              </a:solidFill>
            </a:endParaRPr>
          </a:p>
          <a:p>
            <a:pPr>
              <a:buFont typeface="Arial" pitchFamily="34" charset="0"/>
              <a:buChar char="•"/>
            </a:pPr>
            <a:r>
              <a:rPr altLang="en-US" dirty="0">
                <a:solidFill>
                  <a:schemeClr val="tx1"/>
                </a:solidFill>
              </a:rPr>
              <a:t>Agency regulations</a:t>
            </a:r>
          </a:p>
          <a:p>
            <a:pPr lvl="1">
              <a:buFont typeface="Arial" pitchFamily="34" charset="0"/>
              <a:buChar char="•"/>
            </a:pPr>
            <a:r>
              <a:rPr altLang="en-US" b="0" dirty="0">
                <a:solidFill>
                  <a:schemeClr val="tx1"/>
                </a:solidFill>
              </a:rPr>
              <a:t>Under linear no-threshold model, federal agencies set dose limits for radiation exposure well below National Academies low-dose level</a:t>
            </a:r>
          </a:p>
          <a:p>
            <a:pPr lvl="1">
              <a:buFont typeface="Arial" pitchFamily="34" charset="0"/>
              <a:buChar char="•"/>
            </a:pPr>
            <a:r>
              <a:rPr altLang="en-US" b="0" dirty="0">
                <a:solidFill>
                  <a:schemeClr val="tx1"/>
                </a:solidFill>
              </a:rPr>
              <a:t>Agency radiation protection requirements vary depending on setting</a:t>
            </a:r>
          </a:p>
          <a:p>
            <a:pPr>
              <a:buFont typeface="Arial" pitchFamily="34" charset="0"/>
              <a:buChar char="•"/>
            </a:pPr>
            <a:endParaRPr altLang="en-US" dirty="0">
              <a:solidFill>
                <a:schemeClr val="tx1"/>
              </a:solidFill>
            </a:endParaRPr>
          </a:p>
          <a:p>
            <a:pPr>
              <a:buFont typeface="Arial" pitchFamily="34" charset="0"/>
              <a:buChar char="•"/>
            </a:pPr>
            <a:endParaRPr altLang="en-US" dirty="0">
              <a:solidFill>
                <a:schemeClr val="tx1"/>
              </a:solidFill>
            </a:endParaRPr>
          </a:p>
        </p:txBody>
      </p:sp>
      <p:sp>
        <p:nvSpPr>
          <p:cNvPr id="141314"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1600"/>
              <a:t>Page </a:t>
            </a:r>
            <a:fld id="{5323255B-0E82-4AA5-8C81-3C05AC64663F}" type="slidenum">
              <a:rPr lang="en-US" altLang="en-US" sz="1600"/>
              <a:pPr/>
              <a:t>8</a:t>
            </a:fld>
            <a:endParaRPr lang="en-US" altLang="en-US" sz="1600"/>
          </a:p>
        </p:txBody>
      </p:sp>
      <p:sp>
        <p:nvSpPr>
          <p:cNvPr id="141315" name="Title 3"/>
          <p:cNvSpPr txBox="1">
            <a:spLocks/>
          </p:cNvSpPr>
          <p:nvPr/>
        </p:nvSpPr>
        <p:spPr bwMode="auto">
          <a:xfrm>
            <a:off x="338138" y="1066800"/>
            <a:ext cx="9263062"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2800" b="1"/>
              <a:t>Objective 1: Agencies Relied on Advisory Bodies to Develop Radiation Protection Requirements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73063" y="2362200"/>
            <a:ext cx="9304337" cy="965200"/>
          </a:xfrm>
        </p:spPr>
        <p:txBody>
          <a:bodyPr rtlCol="0"/>
          <a:lstStyle/>
          <a:p>
            <a:pPr marL="0" indent="0" defTabSz="1018824">
              <a:defRPr/>
            </a:pPr>
            <a:endParaRPr b="0" dirty="0">
              <a:solidFill>
                <a:schemeClr val="tx1"/>
              </a:solidFill>
            </a:endParaRPr>
          </a:p>
          <a:p>
            <a:pPr marL="382059" indent="-382059" defTabSz="1018824">
              <a:buFont typeface="Arial" pitchFamily="34" charset="0"/>
              <a:buChar char="•"/>
              <a:defRPr/>
            </a:pPr>
            <a:endParaRPr dirty="0">
              <a:solidFill>
                <a:schemeClr val="tx1"/>
              </a:solidFill>
            </a:endParaRPr>
          </a:p>
          <a:p>
            <a:pPr marL="382059" indent="-382059" defTabSz="1018824">
              <a:buFont typeface="Arial" pitchFamily="34" charset="0"/>
              <a:buChar char="•"/>
              <a:defRPr/>
            </a:pPr>
            <a:endParaRPr dirty="0">
              <a:solidFill>
                <a:schemeClr val="tx1"/>
              </a:solidFill>
            </a:endParaRPr>
          </a:p>
        </p:txBody>
      </p:sp>
      <p:sp>
        <p:nvSpPr>
          <p:cNvPr id="143362"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1600"/>
              <a:t>Page </a:t>
            </a:r>
            <a:fld id="{870A9866-E613-4AD3-AF3E-C8FDDA2D2594}" type="slidenum">
              <a:rPr lang="en-US" altLang="en-US" sz="1600"/>
              <a:pPr/>
              <a:t>9</a:t>
            </a:fld>
            <a:endParaRPr lang="en-US" altLang="en-US" sz="1600"/>
          </a:p>
        </p:txBody>
      </p:sp>
      <p:sp>
        <p:nvSpPr>
          <p:cNvPr id="143363" name="Title 3"/>
          <p:cNvSpPr txBox="1">
            <a:spLocks/>
          </p:cNvSpPr>
          <p:nvPr/>
        </p:nvSpPr>
        <p:spPr bwMode="auto">
          <a:xfrm>
            <a:off x="338138" y="1066800"/>
            <a:ext cx="9263062"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US" altLang="en-US" sz="2800" b="1"/>
              <a:t>Objective 1: Federal Agency Radiation Protection Requirements</a:t>
            </a:r>
          </a:p>
        </p:txBody>
      </p:sp>
      <p:pic>
        <p:nvPicPr>
          <p:cNvPr id="143364"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743200"/>
            <a:ext cx="9144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GAO_Combined_Templates">
  <a:themeElements>
    <a:clrScheme name="GAO Powerpoint">
      <a:dk1>
        <a:srgbClr val="044F91"/>
      </a:dk1>
      <a:lt1>
        <a:sysClr val="window" lastClr="FFFFFF"/>
      </a:lt1>
      <a:dk2>
        <a:srgbClr val="A71930"/>
      </a:dk2>
      <a:lt2>
        <a:srgbClr val="FFFFFF"/>
      </a:lt2>
      <a:accent1>
        <a:srgbClr val="99CCFF"/>
      </a:accent1>
      <a:accent2>
        <a:srgbClr val="409993"/>
      </a:accent2>
      <a:accent3>
        <a:srgbClr val="044F91"/>
      </a:accent3>
      <a:accent4>
        <a:srgbClr val="330033"/>
      </a:accent4>
      <a:accent5>
        <a:srgbClr val="BB9115"/>
      </a:accent5>
      <a:accent6>
        <a:srgbClr val="129548"/>
      </a:accent6>
      <a:hlink>
        <a:srgbClr val="0000FF"/>
      </a:hlink>
      <a:folHlink>
        <a:srgbClr val="7030A0"/>
      </a:folHlink>
    </a:clrScheme>
    <a:fontScheme name="GAO Wo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AO Color Final with Flag">
  <a:themeElements>
    <a:clrScheme name="GAO Color Palette">
      <a:dk1>
        <a:srgbClr val="044F91"/>
      </a:dk1>
      <a:lt1>
        <a:sysClr val="window" lastClr="FFFFFF"/>
      </a:lt1>
      <a:dk2>
        <a:srgbClr val="044F91"/>
      </a:dk2>
      <a:lt2>
        <a:srgbClr val="FFFFFF"/>
      </a:lt2>
      <a:accent1>
        <a:srgbClr val="99CCFF"/>
      </a:accent1>
      <a:accent2>
        <a:srgbClr val="409993"/>
      </a:accent2>
      <a:accent3>
        <a:srgbClr val="330033"/>
      </a:accent3>
      <a:accent4>
        <a:srgbClr val="A71930"/>
      </a:accent4>
      <a:accent5>
        <a:srgbClr val="BB9115"/>
      </a:accent5>
      <a:accent6>
        <a:srgbClr val="129548"/>
      </a:accent6>
      <a:hlink>
        <a:srgbClr val="0000FF"/>
      </a:hlink>
      <a:folHlink>
        <a:srgbClr val="7030A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AO B&amp;W Preliminary with Flag">
  <a:themeElements>
    <a:clrScheme name="GAO Color Palette">
      <a:dk1>
        <a:srgbClr val="044F91"/>
      </a:dk1>
      <a:lt1>
        <a:sysClr val="window" lastClr="FFFFFF"/>
      </a:lt1>
      <a:dk2>
        <a:srgbClr val="044F91"/>
      </a:dk2>
      <a:lt2>
        <a:srgbClr val="FFFFFF"/>
      </a:lt2>
      <a:accent1>
        <a:srgbClr val="99CCFF"/>
      </a:accent1>
      <a:accent2>
        <a:srgbClr val="409993"/>
      </a:accent2>
      <a:accent3>
        <a:srgbClr val="330033"/>
      </a:accent3>
      <a:accent4>
        <a:srgbClr val="A71930"/>
      </a:accent4>
      <a:accent5>
        <a:srgbClr val="BB9115"/>
      </a:accent5>
      <a:accent6>
        <a:srgbClr val="129548"/>
      </a:accent6>
      <a:hlink>
        <a:srgbClr val="0000FF"/>
      </a:hlink>
      <a:folHlink>
        <a:srgbClr val="7030A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GAO B&amp;W Final with Flag">
  <a:themeElements>
    <a:clrScheme name="GAO Color Palette">
      <a:dk1>
        <a:srgbClr val="044F91"/>
      </a:dk1>
      <a:lt1>
        <a:sysClr val="window" lastClr="FFFFFF"/>
      </a:lt1>
      <a:dk2>
        <a:srgbClr val="044F91"/>
      </a:dk2>
      <a:lt2>
        <a:srgbClr val="FFFFFF"/>
      </a:lt2>
      <a:accent1>
        <a:srgbClr val="99CCFF"/>
      </a:accent1>
      <a:accent2>
        <a:srgbClr val="409993"/>
      </a:accent2>
      <a:accent3>
        <a:srgbClr val="330033"/>
      </a:accent3>
      <a:accent4>
        <a:srgbClr val="A71930"/>
      </a:accent4>
      <a:accent5>
        <a:srgbClr val="BB9115"/>
      </a:accent5>
      <a:accent6>
        <a:srgbClr val="129548"/>
      </a:accent6>
      <a:hlink>
        <a:srgbClr val="0000FF"/>
      </a:hlink>
      <a:folHlink>
        <a:srgbClr val="7030A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GAO Color Preliminary w/o Flag">
  <a:themeElements>
    <a:clrScheme name="GAO Color Palette">
      <a:dk1>
        <a:srgbClr val="044F91"/>
      </a:dk1>
      <a:lt1>
        <a:sysClr val="window" lastClr="FFFFFF"/>
      </a:lt1>
      <a:dk2>
        <a:srgbClr val="044F91"/>
      </a:dk2>
      <a:lt2>
        <a:srgbClr val="FFFFFF"/>
      </a:lt2>
      <a:accent1>
        <a:srgbClr val="99CCFF"/>
      </a:accent1>
      <a:accent2>
        <a:srgbClr val="409993"/>
      </a:accent2>
      <a:accent3>
        <a:srgbClr val="330033"/>
      </a:accent3>
      <a:accent4>
        <a:srgbClr val="A71930"/>
      </a:accent4>
      <a:accent5>
        <a:srgbClr val="BB9115"/>
      </a:accent5>
      <a:accent6>
        <a:srgbClr val="129548"/>
      </a:accent6>
      <a:hlink>
        <a:srgbClr val="0000FF"/>
      </a:hlink>
      <a:folHlink>
        <a:srgbClr val="7030A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GAO Color Final w/o Flag">
  <a:themeElements>
    <a:clrScheme name="GAO Color Palette">
      <a:dk1>
        <a:srgbClr val="044F91"/>
      </a:dk1>
      <a:lt1>
        <a:sysClr val="window" lastClr="FFFFFF"/>
      </a:lt1>
      <a:dk2>
        <a:srgbClr val="044F91"/>
      </a:dk2>
      <a:lt2>
        <a:srgbClr val="FFFFFF"/>
      </a:lt2>
      <a:accent1>
        <a:srgbClr val="99CCFF"/>
      </a:accent1>
      <a:accent2>
        <a:srgbClr val="409993"/>
      </a:accent2>
      <a:accent3>
        <a:srgbClr val="330033"/>
      </a:accent3>
      <a:accent4>
        <a:srgbClr val="A71930"/>
      </a:accent4>
      <a:accent5>
        <a:srgbClr val="BB9115"/>
      </a:accent5>
      <a:accent6>
        <a:srgbClr val="129548"/>
      </a:accent6>
      <a:hlink>
        <a:srgbClr val="0000FF"/>
      </a:hlink>
      <a:folHlink>
        <a:srgbClr val="7030A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GAO B&amp;W Preliminary w/o Flag">
  <a:themeElements>
    <a:clrScheme name="GAO Color Palette">
      <a:dk1>
        <a:srgbClr val="044F91"/>
      </a:dk1>
      <a:lt1>
        <a:sysClr val="window" lastClr="FFFFFF"/>
      </a:lt1>
      <a:dk2>
        <a:srgbClr val="044F91"/>
      </a:dk2>
      <a:lt2>
        <a:srgbClr val="FFFFFF"/>
      </a:lt2>
      <a:accent1>
        <a:srgbClr val="99CCFF"/>
      </a:accent1>
      <a:accent2>
        <a:srgbClr val="409993"/>
      </a:accent2>
      <a:accent3>
        <a:srgbClr val="330033"/>
      </a:accent3>
      <a:accent4>
        <a:srgbClr val="A71930"/>
      </a:accent4>
      <a:accent5>
        <a:srgbClr val="BB9115"/>
      </a:accent5>
      <a:accent6>
        <a:srgbClr val="129548"/>
      </a:accent6>
      <a:hlink>
        <a:srgbClr val="0000FF"/>
      </a:hlink>
      <a:folHlink>
        <a:srgbClr val="7030A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GAO B&amp;W Final w/o Flag">
  <a:themeElements>
    <a:clrScheme name="GAO Color Palette">
      <a:dk1>
        <a:srgbClr val="044F91"/>
      </a:dk1>
      <a:lt1>
        <a:sysClr val="window" lastClr="FFFFFF"/>
      </a:lt1>
      <a:dk2>
        <a:srgbClr val="044F91"/>
      </a:dk2>
      <a:lt2>
        <a:srgbClr val="FFFFFF"/>
      </a:lt2>
      <a:accent1>
        <a:srgbClr val="99CCFF"/>
      </a:accent1>
      <a:accent2>
        <a:srgbClr val="409993"/>
      </a:accent2>
      <a:accent3>
        <a:srgbClr val="330033"/>
      </a:accent3>
      <a:accent4>
        <a:srgbClr val="A71930"/>
      </a:accent4>
      <a:accent5>
        <a:srgbClr val="BB9115"/>
      </a:accent5>
      <a:accent6>
        <a:srgbClr val="129548"/>
      </a:accent6>
      <a:hlink>
        <a:srgbClr val="0000FF"/>
      </a:hlink>
      <a:folHlink>
        <a:srgbClr val="7030A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GAO_Combined_Templates</Template>
  <TotalTime>1267</TotalTime>
  <Words>951</Words>
  <Application>Microsoft Office PowerPoint</Application>
  <PresentationFormat>Custom</PresentationFormat>
  <Paragraphs>124</Paragraphs>
  <Slides>15</Slides>
  <Notes>13</Notes>
  <HiddenSlides>0</HiddenSlides>
  <MMClips>0</MMClips>
  <ScaleCrop>false</ScaleCrop>
  <HeadingPairs>
    <vt:vector size="6" baseType="variant">
      <vt:variant>
        <vt:lpstr>Fonts Used</vt:lpstr>
      </vt:variant>
      <vt:variant>
        <vt:i4>2</vt:i4>
      </vt:variant>
      <vt:variant>
        <vt:lpstr>Theme</vt:lpstr>
      </vt:variant>
      <vt:variant>
        <vt:i4>8</vt:i4>
      </vt:variant>
      <vt:variant>
        <vt:lpstr>Slide Titles</vt:lpstr>
      </vt:variant>
      <vt:variant>
        <vt:i4>15</vt:i4>
      </vt:variant>
    </vt:vector>
  </HeadingPairs>
  <TitlesOfParts>
    <vt:vector size="25" baseType="lpstr">
      <vt:lpstr>Arial</vt:lpstr>
      <vt:lpstr>Calibri</vt:lpstr>
      <vt:lpstr>GAO_Combined_Templates</vt:lpstr>
      <vt:lpstr>GAO Color Final with Flag</vt:lpstr>
      <vt:lpstr>GAO B&amp;W Preliminary with Flag</vt:lpstr>
      <vt:lpstr>GAO B&amp;W Final with Flag</vt:lpstr>
      <vt:lpstr>GAO Color Preliminary w/o Flag</vt:lpstr>
      <vt:lpstr>GAO Color Final w/o Flag</vt:lpstr>
      <vt:lpstr>GAO B&amp;W Preliminary w/o Flag</vt:lpstr>
      <vt:lpstr>GAO B&amp;W Final w/o Flag</vt:lpstr>
      <vt:lpstr>Low-Dose Radiation: Interagency Collaboration on Planning Research Could Improve Information on Health Effects </vt:lpstr>
      <vt:lpstr>Who Are We?</vt:lpstr>
      <vt:lpstr>How Are We Organized?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Past GAO Reports</vt:lpstr>
      <vt:lpstr>PowerPoint Presentation</vt:lpstr>
      <vt:lpstr>Questions?</vt:lpstr>
    </vt:vector>
  </TitlesOfParts>
  <Company>GAO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 Babb</dc:creator>
  <cp:lastModifiedBy>Steve Baker</cp:lastModifiedBy>
  <cp:revision>79</cp:revision>
  <cp:lastPrinted>2018-07-13T20:35:46Z</cp:lastPrinted>
  <dcterms:created xsi:type="dcterms:W3CDTF">2013-09-09T22:02:35Z</dcterms:created>
  <dcterms:modified xsi:type="dcterms:W3CDTF">2018-10-02T19:48:36Z</dcterms:modified>
</cp:coreProperties>
</file>