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27" r:id="rId2"/>
    <p:sldMasterId id="2147483692" r:id="rId3"/>
    <p:sldMasterId id="2147483670" r:id="rId4"/>
    <p:sldMasterId id="2147483743" r:id="rId5"/>
    <p:sldMasterId id="2147483747" r:id="rId6"/>
  </p:sldMasterIdLst>
  <p:notesMasterIdLst>
    <p:notesMasterId r:id="rId23"/>
  </p:notesMasterIdLst>
  <p:handoutMasterIdLst>
    <p:handoutMasterId r:id="rId24"/>
  </p:handoutMasterIdLst>
  <p:sldIdLst>
    <p:sldId id="262" r:id="rId7"/>
    <p:sldId id="321" r:id="rId8"/>
    <p:sldId id="343" r:id="rId9"/>
    <p:sldId id="322" r:id="rId10"/>
    <p:sldId id="344" r:id="rId11"/>
    <p:sldId id="323" r:id="rId12"/>
    <p:sldId id="346" r:id="rId13"/>
    <p:sldId id="347" r:id="rId14"/>
    <p:sldId id="348" r:id="rId15"/>
    <p:sldId id="349" r:id="rId16"/>
    <p:sldId id="345" r:id="rId17"/>
    <p:sldId id="350" r:id="rId18"/>
    <p:sldId id="340" r:id="rId19"/>
    <p:sldId id="351" r:id="rId20"/>
    <p:sldId id="341" r:id="rId21"/>
    <p:sldId id="295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3">
          <p15:clr>
            <a:srgbClr val="A4A3A4"/>
          </p15:clr>
        </p15:guide>
        <p15:guide id="2" pos="57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5A9C"/>
    <a:srgbClr val="022467"/>
    <a:srgbClr val="40B79C"/>
    <a:srgbClr val="333333"/>
    <a:srgbClr val="64E066"/>
    <a:srgbClr val="4EB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0450" autoAdjust="0"/>
  </p:normalViewPr>
  <p:slideViewPr>
    <p:cSldViewPr snapToGrid="0" snapToObjects="1">
      <p:cViewPr varScale="1">
        <p:scale>
          <a:sx n="76" d="100"/>
          <a:sy n="76" d="100"/>
        </p:scale>
        <p:origin x="690" y="96"/>
      </p:cViewPr>
      <p:guideLst>
        <p:guide orient="horz" pos="3493"/>
        <p:guide pos="570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44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3706E6A-F5FA-094D-99DE-7C7107FB276F}" type="datetime1">
              <a:rPr lang="en-CA" smtClean="0"/>
              <a:pPr/>
              <a:t>2018-10-03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/>
              <a:t>AECL -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E5802F-D8A0-FD40-A558-8ED6A18C6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FD6AE2E-5B9D-C74D-8DF3-873D0C53E1CC}" type="datetime1">
              <a:rPr lang="en-CA" smtClean="0"/>
              <a:pPr/>
              <a:t>2018-10-03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r>
              <a:rPr lang="en-US" dirty="0"/>
              <a:t>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29B2972-47EF-544F-9906-3872D36B8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330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3788475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</a:t>
            </a:r>
            <a:r>
              <a:rPr lang="en-CA"/>
              <a:t>/ Titre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387006"/>
            <a:ext cx="8601073" cy="367874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4754563"/>
            <a:ext cx="8601075" cy="558800"/>
          </a:xfrm>
          <a:prstGeom prst="rect">
            <a:avLst/>
          </a:prstGeom>
        </p:spPr>
        <p:txBody>
          <a:bodyPr vert="horz"/>
          <a:lstStyle>
            <a:lvl1pPr>
              <a:defRPr sz="2400" b="1"/>
            </a:lvl1pPr>
          </a:lstStyle>
          <a:p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Date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750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endParaRPr lang="en-US" dirty="0"/>
          </a:p>
        </p:txBody>
      </p:sp>
      <p:pic>
        <p:nvPicPr>
          <p:cNvPr id="2" name="Picture 1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40"/>
          <a:stretch/>
        </p:blipFill>
        <p:spPr>
          <a:xfrm>
            <a:off x="0" y="3475038"/>
            <a:ext cx="9143391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11169"/>
            <a:ext cx="9144000" cy="5770532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US" dirty="0"/>
              <a:t>For best results, please ensure this image is sent to the back layer. </a:t>
            </a:r>
          </a:p>
          <a:p>
            <a:r>
              <a:rPr lang="en-US" dirty="0"/>
              <a:t>Choose “Arrange” then select “Send to Back”.</a:t>
            </a:r>
          </a:p>
          <a:p>
            <a:endParaRPr lang="en-US" dirty="0"/>
          </a:p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pic>
        <p:nvPicPr>
          <p:cNvPr id="2" name="Picture 1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7"/>
          <a:stretch/>
        </p:blipFill>
        <p:spPr>
          <a:xfrm>
            <a:off x="0" y="0"/>
            <a:ext cx="9143391" cy="5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4" y="1884478"/>
            <a:ext cx="8685740" cy="3162186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/>
              <a:t>Click to change text.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600" b="1" i="0" baseline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Notes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Notes Highlighted </a:t>
            </a:r>
          </a:p>
        </p:txBody>
      </p:sp>
    </p:spTree>
    <p:extLst>
      <p:ext uri="{BB962C8B-B14F-4D97-AF65-F5344CB8AC3E}">
        <p14:creationId xmlns:p14="http://schemas.microsoft.com/office/powerpoint/2010/main" val="281448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1884478"/>
            <a:ext cx="8601073" cy="36400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/>
              <a:t>Keep text clear and concise. </a:t>
            </a:r>
            <a:r>
              <a:rPr lang="fr-FR" dirty="0"/>
              <a:t>Gardez votre texte clair et concis.</a:t>
            </a:r>
            <a:endParaRPr lang="en-CA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10" name="Picture 9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4058705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Section 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4884729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Divider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42545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</a:t>
            </a:r>
          </a:p>
          <a:p>
            <a:r>
              <a:rPr lang="en-US" dirty="0"/>
              <a:t>Choose “Arrange” then select “Send to Back”.</a:t>
            </a:r>
          </a:p>
        </p:txBody>
      </p:sp>
    </p:spTree>
    <p:extLst>
      <p:ext uri="{BB962C8B-B14F-4D97-AF65-F5344CB8AC3E}">
        <p14:creationId xmlns:p14="http://schemas.microsoft.com/office/powerpoint/2010/main" val="173059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-14287" y="-179387"/>
            <a:ext cx="9144000" cy="4150788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5113" y="2960163"/>
            <a:ext cx="8601072" cy="1190625"/>
          </a:xfrm>
          <a:prstGeom prst="rect">
            <a:avLst/>
          </a:prstGeom>
        </p:spPr>
        <p:txBody>
          <a:bodyPr vert="horz"/>
          <a:lstStyle>
            <a:lvl1pPr algn="l">
              <a:defRPr sz="5400" b="1" i="0">
                <a:solidFill>
                  <a:srgbClr val="0C5A9C"/>
                </a:solidFill>
                <a:latin typeface="Trebuchet MS"/>
                <a:cs typeface="Trebuchet MS"/>
              </a:defRPr>
            </a:lvl1pPr>
          </a:lstStyle>
          <a:p>
            <a:r>
              <a:rPr lang="en-CA" dirty="0"/>
              <a:t>Thank you. </a:t>
            </a:r>
            <a:r>
              <a:rPr lang="en-CA" dirty="0" err="1"/>
              <a:t>Merci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3786187"/>
            <a:ext cx="8601072" cy="936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611813" y="4949825"/>
            <a:ext cx="3254375" cy="1073150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aseline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Contact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-3811586" y="330200"/>
            <a:ext cx="8601074" cy="6426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C5A9C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-3367086" y="1358900"/>
            <a:ext cx="8601073" cy="16263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65113" y="4165600"/>
            <a:ext cx="8601072" cy="1651000"/>
          </a:xfrm>
          <a:prstGeom prst="rect">
            <a:avLst/>
          </a:prstGeom>
        </p:spPr>
        <p:txBody>
          <a:bodyPr/>
          <a:lstStyle>
            <a:lvl1pPr algn="l">
              <a:buNone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Text Area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5113" y="3378200"/>
            <a:ext cx="8601075" cy="787400"/>
          </a:xfrm>
          <a:prstGeom prst="rect">
            <a:avLst/>
          </a:prstGeom>
        </p:spPr>
        <p:txBody>
          <a:bodyPr/>
          <a:lstStyle>
            <a:lvl1pPr>
              <a:buNone/>
              <a:defRPr sz="4400" b="1">
                <a:solidFill>
                  <a:srgbClr val="0C5A9C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dirty="0"/>
              <a:t>Title / </a:t>
            </a:r>
            <a:r>
              <a:rPr lang="en-US" dirty="0" err="1"/>
              <a:t>Sous-titre</a:t>
            </a:r>
            <a:endParaRPr lang="en-CA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3225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</a:t>
            </a:r>
          </a:p>
          <a:p>
            <a:r>
              <a:rPr lang="en-US" dirty="0"/>
              <a:t>Choose “Arrange” then select “Send to Back”.</a:t>
            </a:r>
          </a:p>
          <a:p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1884478"/>
            <a:ext cx="8601073" cy="3640024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/>
              <a:t>Keep text clear and concise. </a:t>
            </a:r>
            <a:r>
              <a:rPr lang="fr-FR" dirty="0"/>
              <a:t>Gardez votre texte clair et concis.</a:t>
            </a:r>
            <a:endParaRPr lang="en-CA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10" name="Picture 9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65113" y="1884478"/>
            <a:ext cx="8601074" cy="36789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  <a:lvl2pPr marL="8001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2pPr>
            <a:lvl3pPr marL="12573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3pPr>
            <a:lvl4pPr marL="17145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4pPr>
            <a:lvl5pPr marL="2171700" indent="-342900">
              <a:buFont typeface="Arial"/>
              <a:buChar char="•"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CA" dirty="0"/>
              <a:t>Click to edit body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US" dirty="0"/>
              <a:t>Title /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65113" y="1119302"/>
            <a:ext cx="8601074" cy="76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40B79C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7" name="Picture 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65113" y="1884477"/>
            <a:ext cx="8601075" cy="32971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ct val="100000"/>
              </a:lnSpc>
              <a:buFont typeface="+mj-lt"/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CA" dirty="0"/>
              <a:t>Click icon to open table option. Enter amount of columns and rows. Click the black table layout in the table style options.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Title: Table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-titre: Table</a:t>
            </a:r>
          </a:p>
        </p:txBody>
      </p:sp>
      <p:pic>
        <p:nvPicPr>
          <p:cNvPr id="8" name="Picture 7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360" y="1884476"/>
            <a:ext cx="4222221" cy="28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6499" y="1953206"/>
            <a:ext cx="4017946" cy="2703638"/>
          </a:xfrm>
          <a:prstGeom prst="rect">
            <a:avLst/>
          </a:prstGeom>
        </p:spPr>
        <p:txBody>
          <a:bodyPr vert="horz" anchor="ctr"/>
          <a:lstStyle>
            <a:lvl1pPr algn="ctr"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630038" y="1884477"/>
            <a:ext cx="4310063" cy="28416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/ Titre — Two Column Layout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pic>
        <p:nvPicPr>
          <p:cNvPr id="11" name="Picture 10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5113" y="476668"/>
            <a:ext cx="8601074" cy="64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 baseline="0">
                <a:latin typeface="Trebuchet MS"/>
                <a:cs typeface="Trebuchet MS"/>
              </a:defRPr>
            </a:lvl1pPr>
          </a:lstStyle>
          <a:p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075199"/>
            <a:ext cx="8601073" cy="751922"/>
          </a:xfrm>
          <a:prstGeom prst="rect">
            <a:avLst/>
          </a:prstGeom>
        </p:spPr>
        <p:txBody>
          <a:bodyPr vert="horz"/>
          <a:lstStyle>
            <a:lvl1pPr>
              <a:defRPr sz="2000" b="0" i="0" baseline="0">
                <a:solidFill>
                  <a:srgbClr val="40B79C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Sub-Title  / </a:t>
            </a:r>
            <a:r>
              <a:rPr lang="en-CA" dirty="0" err="1"/>
              <a:t>Sous</a:t>
            </a:r>
            <a:r>
              <a:rPr lang="en-CA" dirty="0"/>
              <a:t>-titre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69875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249083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215060" y="1739901"/>
            <a:ext cx="2651126" cy="1920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41"/>
          <p:cNvSpPr>
            <a:spLocks noGrp="1"/>
          </p:cNvSpPr>
          <p:nvPr>
            <p:ph type="pic" sz="quarter" idx="13"/>
          </p:nvPr>
        </p:nvSpPr>
        <p:spPr>
          <a:xfrm>
            <a:off x="34544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45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2" name="Text Placeholder 45"/>
          <p:cNvSpPr>
            <a:spLocks noGrp="1"/>
          </p:cNvSpPr>
          <p:nvPr>
            <p:ph type="body" sz="quarter" idx="15" hasCustomPrompt="1"/>
          </p:nvPr>
        </p:nvSpPr>
        <p:spPr>
          <a:xfrm>
            <a:off x="3249085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3" name="Text Placeholder 45"/>
          <p:cNvSpPr>
            <a:spLocks noGrp="1"/>
          </p:cNvSpPr>
          <p:nvPr>
            <p:ph type="body" sz="quarter" idx="16" hasCustomPrompt="1"/>
          </p:nvPr>
        </p:nvSpPr>
        <p:spPr>
          <a:xfrm>
            <a:off x="6215060" y="3660775"/>
            <a:ext cx="2651125" cy="3714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0E67B8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CA" dirty="0"/>
              <a:t>Title / Titre</a:t>
            </a:r>
            <a:endParaRPr lang="en-US" dirty="0"/>
          </a:p>
        </p:txBody>
      </p:sp>
      <p:sp>
        <p:nvSpPr>
          <p:cNvPr id="34" name="Picture Placeholder 41"/>
          <p:cNvSpPr>
            <a:spLocks noGrp="1"/>
          </p:cNvSpPr>
          <p:nvPr>
            <p:ph type="pic" sz="quarter" idx="18"/>
          </p:nvPr>
        </p:nvSpPr>
        <p:spPr>
          <a:xfrm>
            <a:off x="3320205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41"/>
          <p:cNvSpPr>
            <a:spLocks noGrp="1"/>
          </p:cNvSpPr>
          <p:nvPr>
            <p:ph type="pic" sz="quarter" idx="19"/>
          </p:nvPr>
        </p:nvSpPr>
        <p:spPr>
          <a:xfrm>
            <a:off x="6286180" y="1794652"/>
            <a:ext cx="2499994" cy="181137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 strike="noStrike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45"/>
          <p:cNvSpPr>
            <a:spLocks noGrp="1"/>
          </p:cNvSpPr>
          <p:nvPr>
            <p:ph type="body" sz="quarter" idx="20" hasCustomPrompt="1"/>
          </p:nvPr>
        </p:nvSpPr>
        <p:spPr>
          <a:xfrm>
            <a:off x="26987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37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3249085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sp>
        <p:nvSpPr>
          <p:cNvPr id="3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6215060" y="4032250"/>
            <a:ext cx="2651125" cy="1637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CA" dirty="0"/>
              <a:t>Text Area / Zone de </a:t>
            </a:r>
            <a:r>
              <a:rPr lang="en-CA" dirty="0" err="1"/>
              <a:t>texte</a:t>
            </a:r>
            <a:endParaRPr lang="en-US" dirty="0"/>
          </a:p>
        </p:txBody>
      </p:sp>
      <p:pic>
        <p:nvPicPr>
          <p:cNvPr id="17" name="Picture 16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200526"/>
            <a:ext cx="7781925" cy="5013158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>
                <a:solidFill>
                  <a:schemeClr val="tx1">
                    <a:lumMod val="85000"/>
                    <a:lumOff val="15000"/>
                  </a:schemeClr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/>
              <a:t>Page à fort impact. High impact page. </a:t>
            </a:r>
            <a:r>
              <a:rPr lang="en-CA" dirty="0">
                <a:solidFill>
                  <a:srgbClr val="64E066"/>
                </a:solidFill>
              </a:rPr>
              <a:t>Less is more.</a:t>
            </a:r>
            <a:r>
              <a:rPr lang="en-CA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4" name="Picture 3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187158"/>
            <a:ext cx="7781925" cy="505326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4800" b="1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 marL="4572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 marL="9144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 marL="13716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 marL="1828800" indent="0" algn="l">
              <a:buNone/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r>
              <a:rPr lang="en-CA" dirty="0"/>
              <a:t>Page à fort impact. High impact page. </a:t>
            </a:r>
            <a:r>
              <a:rPr lang="en-CA" dirty="0">
                <a:solidFill>
                  <a:srgbClr val="64E066"/>
                </a:solidFill>
              </a:rPr>
              <a:t>Less is more.</a:t>
            </a:r>
            <a:r>
              <a:rPr lang="en-CA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rgbClr val="64E066"/>
              </a:solidFill>
            </a:endParaRPr>
          </a:p>
        </p:txBody>
      </p:sp>
      <p:pic>
        <p:nvPicPr>
          <p:cNvPr id="5" name="Picture 4" descr="150dpi-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3460751" y="4635501"/>
            <a:ext cx="5683250" cy="144356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668896" y="453299"/>
            <a:ext cx="5683250" cy="438150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387789"/>
            <a:ext cx="3206750" cy="3470211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 </a:t>
            </a:r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CA" dirty="0"/>
              <a:t>.</a:t>
            </a:r>
          </a:p>
          <a:p>
            <a:endParaRPr lang="en-US" dirty="0"/>
          </a:p>
          <a:p>
            <a:r>
              <a:rPr lang="en-US" dirty="0"/>
              <a:t>For best results, please send this image to the back layer.  Choose “Arrange” then select “Send to Back”.</a:t>
            </a:r>
          </a:p>
          <a:p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-1537854" y="2074390"/>
            <a:ext cx="3206750" cy="3162519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insert picture.</a:t>
            </a:r>
          </a:p>
          <a:p>
            <a:r>
              <a:rPr lang="en-CA" dirty="0" err="1"/>
              <a:t>Cliquez</a:t>
            </a:r>
            <a:r>
              <a:rPr lang="en-CA" dirty="0"/>
              <a:t> pour </a:t>
            </a:r>
            <a:r>
              <a:rPr lang="en-CA" dirty="0" err="1"/>
              <a:t>insérer</a:t>
            </a:r>
            <a:r>
              <a:rPr lang="en-CA" dirty="0"/>
              <a:t> </a:t>
            </a:r>
            <a:r>
              <a:rPr lang="en-CA" dirty="0" err="1"/>
              <a:t>l'image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7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0dpi-swoosh-thi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0910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96" r:id="rId2"/>
    <p:sldLayoutId id="2147483730" r:id="rId3"/>
    <p:sldLayoutId id="2147483735" r:id="rId4"/>
    <p:sldLayoutId id="2147483734" r:id="rId5"/>
    <p:sldLayoutId id="2147483732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7" t="4500" r="1972"/>
          <a:stretch/>
        </p:blipFill>
        <p:spPr>
          <a:xfrm>
            <a:off x="0" y="0"/>
            <a:ext cx="9144000" cy="6254750"/>
          </a:xfrm>
          <a:prstGeom prst="rect">
            <a:avLst/>
          </a:prstGeom>
        </p:spPr>
      </p:pic>
      <p:pic>
        <p:nvPicPr>
          <p:cNvPr id="4" name="Picture 3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249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254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io_Lab_12.tif"/>
          <p:cNvPicPr>
            <a:picLocks noChangeAspect="1"/>
          </p:cNvPicPr>
          <p:nvPr/>
        </p:nvPicPr>
        <p:blipFill rotWithShape="1">
          <a:blip r:embed="rId3" cstate="email">
            <a:alphaModFix amt="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31" t="4500" r="2070"/>
          <a:stretch/>
        </p:blipFill>
        <p:spPr>
          <a:xfrm>
            <a:off x="0" y="0"/>
            <a:ext cx="9144000" cy="6254750"/>
          </a:xfrm>
          <a:prstGeom prst="rect">
            <a:avLst/>
          </a:prstGeom>
        </p:spPr>
      </p:pic>
      <p:pic>
        <p:nvPicPr>
          <p:cNvPr id="9" name="Picture 8" descr="150dpi-swoosh-th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254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6000" b="1" i="0" kern="1200" baseline="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94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3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 baseline="0">
          <a:solidFill>
            <a:srgbClr val="0C5A9C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rgbClr val="40B79C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-whtba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207"/>
          <a:stretch>
            <a:fillRect/>
          </a:stretch>
        </p:blipFill>
        <p:spPr>
          <a:xfrm>
            <a:off x="0" y="5912069"/>
            <a:ext cx="9144000" cy="945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endParaRPr lang="en-CA" sz="1000" b="0" i="0" kern="12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ea typeface="+mn-ea"/>
              <a:cs typeface="Verdana"/>
            </a:endParaRPr>
          </a:p>
        </p:txBody>
      </p:sp>
      <p:pic>
        <p:nvPicPr>
          <p:cNvPr id="7" name="Picture 6" descr="150dpi-ba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2"/>
          <a:stretch/>
        </p:blipFill>
        <p:spPr>
          <a:xfrm>
            <a:off x="0" y="1"/>
            <a:ext cx="914339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960533"/>
            <a:ext cx="9144000" cy="89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0090" y="6305877"/>
            <a:ext cx="62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  <a:fld id="{FBF43F0D-FCAF-CC46-B0C4-FA03E8BF2391}" type="slidenum">
              <a:rPr lang="en-US" sz="10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pPr algn="r"/>
              <a:t>‹#›</a:t>
            </a:fld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-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963581" y="6305877"/>
            <a:ext cx="4531242" cy="2608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OFFICIAL USE ONLY / À USAGE </a:t>
            </a:r>
            <a:r>
              <a:rPr lang="en-CA" sz="1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EXCLUSIF</a:t>
            </a:r>
            <a:r>
              <a:rPr lang="en-CA" sz="1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ea typeface="+mn-ea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9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5804" y="4606921"/>
            <a:ext cx="3211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Joint Topical ANS &amp; HPS</a:t>
            </a:r>
          </a:p>
          <a:p>
            <a:r>
              <a:rPr lang="en-CA" sz="2400" b="1" dirty="0"/>
              <a:t>Tri-Cities, WA</a:t>
            </a:r>
          </a:p>
          <a:p>
            <a:r>
              <a:rPr lang="en-CA" sz="2400" b="1" dirty="0"/>
              <a:t>Sept 30 – Oct 3,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888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/>
              <a:t>Low-Dose Radiobiology: Current Issues, Gaps and Needs</a:t>
            </a:r>
            <a:endParaRPr lang="en-CA" sz="48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2255" y="3718899"/>
            <a:ext cx="290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Dmitry Klokov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Causes for LDR decline: biological complexity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01599" y="1401192"/>
            <a:ext cx="8890000" cy="4965002"/>
            <a:chOff x="101599" y="1401192"/>
            <a:chExt cx="8890000" cy="4965002"/>
          </a:xfrm>
        </p:grpSpPr>
        <p:sp>
          <p:nvSpPr>
            <p:cNvPr id="9" name="Rectangle 8"/>
            <p:cNvSpPr/>
            <p:nvPr/>
          </p:nvSpPr>
          <p:spPr>
            <a:xfrm>
              <a:off x="3841750" y="4784348"/>
              <a:ext cx="5048250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7975" y="1899138"/>
              <a:ext cx="1914720" cy="6752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molecules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59501" y="1891604"/>
              <a:ext cx="1914720" cy="6752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cells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98230" y="1891604"/>
              <a:ext cx="1914720" cy="6752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tissues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755275" y="1855676"/>
              <a:ext cx="1914720" cy="6752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organism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22695" y="2193301"/>
              <a:ext cx="236806" cy="1700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374221" y="2151727"/>
              <a:ext cx="236806" cy="1700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525747" y="2144193"/>
              <a:ext cx="236806" cy="17007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0375" y="2574388"/>
              <a:ext cx="0" cy="3305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3070" y="2966032"/>
              <a:ext cx="196643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DNA damage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DNA repair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signalling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gene expression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protein modifications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epigenetics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9639" y="2965916"/>
              <a:ext cx="19664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mutations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aberrations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cell death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senescence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survival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57503" y="2590234"/>
              <a:ext cx="0" cy="2755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27411" y="2931899"/>
              <a:ext cx="19664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communication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ECM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microenvironment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exosomes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immune system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735275" y="2556217"/>
              <a:ext cx="0" cy="2755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87687" y="2917831"/>
              <a:ext cx="196643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tumor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metastasis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non-cancer disease</a:t>
              </a:r>
            </a:p>
            <a:p>
              <a:pPr>
                <a:lnSpc>
                  <a:spcPct val="200000"/>
                </a:lnSpc>
              </a:pPr>
              <a:r>
                <a:rPr lang="en-CA" sz="1600" b="1" dirty="0">
                  <a:latin typeface="Arial Narrow" panose="020B0606020202030204" pitchFamily="34" charset="0"/>
                </a:rPr>
                <a:t>death</a:t>
              </a:r>
            </a:p>
            <a:p>
              <a:pPr>
                <a:lnSpc>
                  <a:spcPct val="200000"/>
                </a:lnSpc>
              </a:pPr>
              <a:endParaRPr lang="en-CA" sz="1600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895551" y="2542149"/>
              <a:ext cx="0" cy="2242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307975" y="2917831"/>
              <a:ext cx="1914720" cy="1133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55574" y="3160039"/>
              <a:ext cx="2208083" cy="19244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5885" y="2816596"/>
              <a:ext cx="3801543" cy="12348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6069" y="2789705"/>
              <a:ext cx="1996882" cy="176753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706316" y="2845338"/>
              <a:ext cx="1996882" cy="12061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4194" y="4382403"/>
              <a:ext cx="1931865" cy="6051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038" y="3998664"/>
              <a:ext cx="6519515" cy="6051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74327" y="2743065"/>
              <a:ext cx="8308491" cy="11545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ounded Rectangle 38"/>
            <p:cNvSpPr/>
            <p:nvPr/>
          </p:nvSpPr>
          <p:spPr>
            <a:xfrm rot="1206427">
              <a:off x="192184" y="3585976"/>
              <a:ext cx="5895922" cy="11831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1132846" y="2590234"/>
              <a:ext cx="6454597" cy="3178059"/>
              <a:chOff x="-8340445" y="2955792"/>
              <a:chExt cx="6454597" cy="3178059"/>
            </a:xfrm>
          </p:grpSpPr>
          <p:sp>
            <p:nvSpPr>
              <p:cNvPr id="40" name="Rounded Rectangle 39"/>
              <p:cNvSpPr/>
              <p:nvPr/>
            </p:nvSpPr>
            <p:spPr>
              <a:xfrm rot="20603073">
                <a:off x="-7875303" y="3485309"/>
                <a:ext cx="5895922" cy="118310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668390">
                <a:off x="-7677144" y="4608012"/>
                <a:ext cx="3986694" cy="89559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 rot="20242859">
                <a:off x="-7584518" y="3521907"/>
                <a:ext cx="3986694" cy="89559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80891">
                <a:off x="-7580579" y="3231507"/>
                <a:ext cx="3986694" cy="89559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 rot="180891">
                <a:off x="-5946988" y="3141749"/>
                <a:ext cx="3986694" cy="208623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 rot="668390">
                <a:off x="-7360659" y="3486704"/>
                <a:ext cx="3935410" cy="16705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668390">
                <a:off x="-7297000" y="4140219"/>
                <a:ext cx="3935410" cy="16705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668390">
                <a:off x="-8340445" y="2955792"/>
                <a:ext cx="3935410" cy="16705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1012060">
                <a:off x="-8333292" y="4365833"/>
                <a:ext cx="3935410" cy="1670537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668390">
                <a:off x="-5962606" y="4911679"/>
                <a:ext cx="3986694" cy="89559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21077733">
                <a:off x="-7883991" y="5238253"/>
                <a:ext cx="5998143" cy="89559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1599" y="1401192"/>
              <a:ext cx="8890000" cy="4965002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44453" y="2433480"/>
            <a:ext cx="37364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Dependent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Cell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Tissue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Organism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Dose-rate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/>
              <a:t>Radiation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b="1" dirty="0"/>
          </a:p>
          <a:p>
            <a:r>
              <a:rPr lang="en-CA" sz="2800" b="1" dirty="0">
                <a:solidFill>
                  <a:srgbClr val="00B050"/>
                </a:solidFill>
              </a:rPr>
              <a:t>Collaboration is key!</a:t>
            </a:r>
          </a:p>
        </p:txBody>
      </p:sp>
    </p:spTree>
    <p:extLst>
      <p:ext uri="{BB962C8B-B14F-4D97-AF65-F5344CB8AC3E}">
        <p14:creationId xmlns:p14="http://schemas.microsoft.com/office/powerpoint/2010/main" val="22369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0.23194 -0.1407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-7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downward drivers 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90599" y="4330700"/>
            <a:ext cx="7162801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01699" y="4429929"/>
            <a:ext cx="6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1990                                             2000                                    2010                      </a:t>
            </a:r>
          </a:p>
        </p:txBody>
      </p:sp>
      <p:sp>
        <p:nvSpPr>
          <p:cNvPr id="10" name="Freeform 9"/>
          <p:cNvSpPr/>
          <p:nvPr/>
        </p:nvSpPr>
        <p:spPr>
          <a:xfrm>
            <a:off x="901699" y="1599015"/>
            <a:ext cx="7137401" cy="2781300"/>
          </a:xfrm>
          <a:custGeom>
            <a:avLst/>
            <a:gdLst>
              <a:gd name="connsiteX0" fmla="*/ 25437 w 8247113"/>
              <a:gd name="connsiteY0" fmla="*/ 787400 h 2781300"/>
              <a:gd name="connsiteX1" fmla="*/ 165137 w 8247113"/>
              <a:gd name="connsiteY1" fmla="*/ 673100 h 2781300"/>
              <a:gd name="connsiteX2" fmla="*/ 266737 w 8247113"/>
              <a:gd name="connsiteY2" fmla="*/ 609600 h 2781300"/>
              <a:gd name="connsiteX3" fmla="*/ 381037 w 8247113"/>
              <a:gd name="connsiteY3" fmla="*/ 533400 h 2781300"/>
              <a:gd name="connsiteX4" fmla="*/ 419137 w 8247113"/>
              <a:gd name="connsiteY4" fmla="*/ 508000 h 2781300"/>
              <a:gd name="connsiteX5" fmla="*/ 469937 w 8247113"/>
              <a:gd name="connsiteY5" fmla="*/ 482600 h 2781300"/>
              <a:gd name="connsiteX6" fmla="*/ 584237 w 8247113"/>
              <a:gd name="connsiteY6" fmla="*/ 419100 h 2781300"/>
              <a:gd name="connsiteX7" fmla="*/ 635037 w 8247113"/>
              <a:gd name="connsiteY7" fmla="*/ 406400 h 2781300"/>
              <a:gd name="connsiteX8" fmla="*/ 673137 w 8247113"/>
              <a:gd name="connsiteY8" fmla="*/ 381000 h 2781300"/>
              <a:gd name="connsiteX9" fmla="*/ 711237 w 8247113"/>
              <a:gd name="connsiteY9" fmla="*/ 342900 h 2781300"/>
              <a:gd name="connsiteX10" fmla="*/ 749337 w 8247113"/>
              <a:gd name="connsiteY10" fmla="*/ 330200 h 2781300"/>
              <a:gd name="connsiteX11" fmla="*/ 812837 w 8247113"/>
              <a:gd name="connsiteY11" fmla="*/ 304800 h 2781300"/>
              <a:gd name="connsiteX12" fmla="*/ 863637 w 8247113"/>
              <a:gd name="connsiteY12" fmla="*/ 279400 h 2781300"/>
              <a:gd name="connsiteX13" fmla="*/ 939837 w 8247113"/>
              <a:gd name="connsiteY13" fmla="*/ 254000 h 2781300"/>
              <a:gd name="connsiteX14" fmla="*/ 1028737 w 8247113"/>
              <a:gd name="connsiteY14" fmla="*/ 215900 h 2781300"/>
              <a:gd name="connsiteX15" fmla="*/ 1079537 w 8247113"/>
              <a:gd name="connsiteY15" fmla="*/ 177800 h 2781300"/>
              <a:gd name="connsiteX16" fmla="*/ 1219237 w 8247113"/>
              <a:gd name="connsiteY16" fmla="*/ 152400 h 2781300"/>
              <a:gd name="connsiteX17" fmla="*/ 1689137 w 8247113"/>
              <a:gd name="connsiteY17" fmla="*/ 139700 h 2781300"/>
              <a:gd name="connsiteX18" fmla="*/ 1727237 w 8247113"/>
              <a:gd name="connsiteY18" fmla="*/ 127000 h 2781300"/>
              <a:gd name="connsiteX19" fmla="*/ 1816137 w 8247113"/>
              <a:gd name="connsiteY19" fmla="*/ 88900 h 2781300"/>
              <a:gd name="connsiteX20" fmla="*/ 2209837 w 8247113"/>
              <a:gd name="connsiteY20" fmla="*/ 63500 h 2781300"/>
              <a:gd name="connsiteX21" fmla="*/ 2844837 w 8247113"/>
              <a:gd name="connsiteY21" fmla="*/ 38100 h 2781300"/>
              <a:gd name="connsiteX22" fmla="*/ 2882937 w 8247113"/>
              <a:gd name="connsiteY22" fmla="*/ 25400 h 2781300"/>
              <a:gd name="connsiteX23" fmla="*/ 2946437 w 8247113"/>
              <a:gd name="connsiteY23" fmla="*/ 12700 h 2781300"/>
              <a:gd name="connsiteX24" fmla="*/ 3124237 w 8247113"/>
              <a:gd name="connsiteY24" fmla="*/ 25400 h 2781300"/>
              <a:gd name="connsiteX25" fmla="*/ 3263937 w 8247113"/>
              <a:gd name="connsiteY25" fmla="*/ 50800 h 2781300"/>
              <a:gd name="connsiteX26" fmla="*/ 3492537 w 8247113"/>
              <a:gd name="connsiteY26" fmla="*/ 38100 h 2781300"/>
              <a:gd name="connsiteX27" fmla="*/ 3530637 w 8247113"/>
              <a:gd name="connsiteY27" fmla="*/ 25400 h 2781300"/>
              <a:gd name="connsiteX28" fmla="*/ 3695737 w 8247113"/>
              <a:gd name="connsiteY28" fmla="*/ 12700 h 2781300"/>
              <a:gd name="connsiteX29" fmla="*/ 4089437 w 8247113"/>
              <a:gd name="connsiteY29" fmla="*/ 0 h 2781300"/>
              <a:gd name="connsiteX30" fmla="*/ 4305337 w 8247113"/>
              <a:gd name="connsiteY30" fmla="*/ 12700 h 2781300"/>
              <a:gd name="connsiteX31" fmla="*/ 4381537 w 8247113"/>
              <a:gd name="connsiteY31" fmla="*/ 38100 h 2781300"/>
              <a:gd name="connsiteX32" fmla="*/ 4419637 w 8247113"/>
              <a:gd name="connsiteY32" fmla="*/ 50800 h 2781300"/>
              <a:gd name="connsiteX33" fmla="*/ 4495837 w 8247113"/>
              <a:gd name="connsiteY33" fmla="*/ 76200 h 2781300"/>
              <a:gd name="connsiteX34" fmla="*/ 4533937 w 8247113"/>
              <a:gd name="connsiteY34" fmla="*/ 88900 h 2781300"/>
              <a:gd name="connsiteX35" fmla="*/ 4584737 w 8247113"/>
              <a:gd name="connsiteY35" fmla="*/ 114300 h 2781300"/>
              <a:gd name="connsiteX36" fmla="*/ 4622837 w 8247113"/>
              <a:gd name="connsiteY36" fmla="*/ 127000 h 2781300"/>
              <a:gd name="connsiteX37" fmla="*/ 4737137 w 8247113"/>
              <a:gd name="connsiteY37" fmla="*/ 215900 h 2781300"/>
              <a:gd name="connsiteX38" fmla="*/ 4826037 w 8247113"/>
              <a:gd name="connsiteY38" fmla="*/ 304800 h 2781300"/>
              <a:gd name="connsiteX39" fmla="*/ 4864137 w 8247113"/>
              <a:gd name="connsiteY39" fmla="*/ 330200 h 2781300"/>
              <a:gd name="connsiteX40" fmla="*/ 4902237 w 8247113"/>
              <a:gd name="connsiteY40" fmla="*/ 355600 h 2781300"/>
              <a:gd name="connsiteX41" fmla="*/ 4953037 w 8247113"/>
              <a:gd name="connsiteY41" fmla="*/ 393700 h 2781300"/>
              <a:gd name="connsiteX42" fmla="*/ 5029237 w 8247113"/>
              <a:gd name="connsiteY42" fmla="*/ 419100 h 2781300"/>
              <a:gd name="connsiteX43" fmla="*/ 5067337 w 8247113"/>
              <a:gd name="connsiteY43" fmla="*/ 431800 h 2781300"/>
              <a:gd name="connsiteX44" fmla="*/ 5105437 w 8247113"/>
              <a:gd name="connsiteY44" fmla="*/ 457200 h 2781300"/>
              <a:gd name="connsiteX45" fmla="*/ 5118137 w 8247113"/>
              <a:gd name="connsiteY45" fmla="*/ 508000 h 2781300"/>
              <a:gd name="connsiteX46" fmla="*/ 5130837 w 8247113"/>
              <a:gd name="connsiteY46" fmla="*/ 584200 h 2781300"/>
              <a:gd name="connsiteX47" fmla="*/ 5143537 w 8247113"/>
              <a:gd name="connsiteY47" fmla="*/ 622300 h 2781300"/>
              <a:gd name="connsiteX48" fmla="*/ 5232437 w 8247113"/>
              <a:gd name="connsiteY48" fmla="*/ 698500 h 2781300"/>
              <a:gd name="connsiteX49" fmla="*/ 5334037 w 8247113"/>
              <a:gd name="connsiteY49" fmla="*/ 749300 h 2781300"/>
              <a:gd name="connsiteX50" fmla="*/ 5372137 w 8247113"/>
              <a:gd name="connsiteY50" fmla="*/ 787400 h 2781300"/>
              <a:gd name="connsiteX51" fmla="*/ 5448337 w 8247113"/>
              <a:gd name="connsiteY51" fmla="*/ 850900 h 2781300"/>
              <a:gd name="connsiteX52" fmla="*/ 5473737 w 8247113"/>
              <a:gd name="connsiteY52" fmla="*/ 889000 h 2781300"/>
              <a:gd name="connsiteX53" fmla="*/ 5511837 w 8247113"/>
              <a:gd name="connsiteY53" fmla="*/ 927100 h 2781300"/>
              <a:gd name="connsiteX54" fmla="*/ 5613437 w 8247113"/>
              <a:gd name="connsiteY54" fmla="*/ 1041400 h 2781300"/>
              <a:gd name="connsiteX55" fmla="*/ 5664237 w 8247113"/>
              <a:gd name="connsiteY55" fmla="*/ 1079500 h 2781300"/>
              <a:gd name="connsiteX56" fmla="*/ 5765837 w 8247113"/>
              <a:gd name="connsiteY56" fmla="*/ 1104900 h 2781300"/>
              <a:gd name="connsiteX57" fmla="*/ 5842037 w 8247113"/>
              <a:gd name="connsiteY57" fmla="*/ 1130300 h 2781300"/>
              <a:gd name="connsiteX58" fmla="*/ 5918237 w 8247113"/>
              <a:gd name="connsiteY58" fmla="*/ 1168400 h 2781300"/>
              <a:gd name="connsiteX59" fmla="*/ 5994437 w 8247113"/>
              <a:gd name="connsiteY59" fmla="*/ 1219200 h 2781300"/>
              <a:gd name="connsiteX60" fmla="*/ 6070637 w 8247113"/>
              <a:gd name="connsiteY60" fmla="*/ 1270000 h 2781300"/>
              <a:gd name="connsiteX61" fmla="*/ 6159537 w 8247113"/>
              <a:gd name="connsiteY61" fmla="*/ 1384300 h 2781300"/>
              <a:gd name="connsiteX62" fmla="*/ 6197637 w 8247113"/>
              <a:gd name="connsiteY62" fmla="*/ 1409700 h 2781300"/>
              <a:gd name="connsiteX63" fmla="*/ 6235737 w 8247113"/>
              <a:gd name="connsiteY63" fmla="*/ 1422400 h 2781300"/>
              <a:gd name="connsiteX64" fmla="*/ 6362737 w 8247113"/>
              <a:gd name="connsiteY64" fmla="*/ 1485900 h 2781300"/>
              <a:gd name="connsiteX65" fmla="*/ 6438937 w 8247113"/>
              <a:gd name="connsiteY65" fmla="*/ 1549400 h 2781300"/>
              <a:gd name="connsiteX66" fmla="*/ 6489737 w 8247113"/>
              <a:gd name="connsiteY66" fmla="*/ 1562100 h 2781300"/>
              <a:gd name="connsiteX67" fmla="*/ 6565937 w 8247113"/>
              <a:gd name="connsiteY67" fmla="*/ 1600200 h 2781300"/>
              <a:gd name="connsiteX68" fmla="*/ 6667537 w 8247113"/>
              <a:gd name="connsiteY68" fmla="*/ 1663700 h 2781300"/>
              <a:gd name="connsiteX69" fmla="*/ 6705637 w 8247113"/>
              <a:gd name="connsiteY69" fmla="*/ 1689100 h 2781300"/>
              <a:gd name="connsiteX70" fmla="*/ 6743737 w 8247113"/>
              <a:gd name="connsiteY70" fmla="*/ 1727200 h 2781300"/>
              <a:gd name="connsiteX71" fmla="*/ 6858037 w 8247113"/>
              <a:gd name="connsiteY71" fmla="*/ 1752600 h 2781300"/>
              <a:gd name="connsiteX72" fmla="*/ 7010437 w 8247113"/>
              <a:gd name="connsiteY72" fmla="*/ 1739900 h 2781300"/>
              <a:gd name="connsiteX73" fmla="*/ 7086637 w 8247113"/>
              <a:gd name="connsiteY73" fmla="*/ 1701800 h 2781300"/>
              <a:gd name="connsiteX74" fmla="*/ 7124737 w 8247113"/>
              <a:gd name="connsiteY74" fmla="*/ 1689100 h 2781300"/>
              <a:gd name="connsiteX75" fmla="*/ 7162837 w 8247113"/>
              <a:gd name="connsiteY75" fmla="*/ 1663700 h 2781300"/>
              <a:gd name="connsiteX76" fmla="*/ 7200937 w 8247113"/>
              <a:gd name="connsiteY76" fmla="*/ 1651000 h 2781300"/>
              <a:gd name="connsiteX77" fmla="*/ 7239037 w 8247113"/>
              <a:gd name="connsiteY77" fmla="*/ 1625600 h 2781300"/>
              <a:gd name="connsiteX78" fmla="*/ 7353337 w 8247113"/>
              <a:gd name="connsiteY78" fmla="*/ 1587500 h 2781300"/>
              <a:gd name="connsiteX79" fmla="*/ 7391437 w 8247113"/>
              <a:gd name="connsiteY79" fmla="*/ 1574800 h 2781300"/>
              <a:gd name="connsiteX80" fmla="*/ 7543837 w 8247113"/>
              <a:gd name="connsiteY80" fmla="*/ 1562100 h 2781300"/>
              <a:gd name="connsiteX81" fmla="*/ 7594637 w 8247113"/>
              <a:gd name="connsiteY81" fmla="*/ 1549400 h 2781300"/>
              <a:gd name="connsiteX82" fmla="*/ 7670837 w 8247113"/>
              <a:gd name="connsiteY82" fmla="*/ 1485900 h 2781300"/>
              <a:gd name="connsiteX83" fmla="*/ 7772437 w 8247113"/>
              <a:gd name="connsiteY83" fmla="*/ 1409700 h 2781300"/>
              <a:gd name="connsiteX84" fmla="*/ 7848637 w 8247113"/>
              <a:gd name="connsiteY84" fmla="*/ 1346200 h 2781300"/>
              <a:gd name="connsiteX85" fmla="*/ 7924837 w 8247113"/>
              <a:gd name="connsiteY85" fmla="*/ 1282700 h 2781300"/>
              <a:gd name="connsiteX86" fmla="*/ 7988337 w 8247113"/>
              <a:gd name="connsiteY86" fmla="*/ 1168400 h 2781300"/>
              <a:gd name="connsiteX87" fmla="*/ 8102637 w 8247113"/>
              <a:gd name="connsiteY87" fmla="*/ 1117600 h 2781300"/>
              <a:gd name="connsiteX88" fmla="*/ 8140737 w 8247113"/>
              <a:gd name="connsiteY88" fmla="*/ 1079500 h 2781300"/>
              <a:gd name="connsiteX89" fmla="*/ 8153437 w 8247113"/>
              <a:gd name="connsiteY89" fmla="*/ 1041400 h 2781300"/>
              <a:gd name="connsiteX90" fmla="*/ 8204237 w 8247113"/>
              <a:gd name="connsiteY90" fmla="*/ 965200 h 2781300"/>
              <a:gd name="connsiteX91" fmla="*/ 8204237 w 8247113"/>
              <a:gd name="connsiteY91" fmla="*/ 1714500 h 2781300"/>
              <a:gd name="connsiteX92" fmla="*/ 8191537 w 8247113"/>
              <a:gd name="connsiteY92" fmla="*/ 2082800 h 2781300"/>
              <a:gd name="connsiteX93" fmla="*/ 8178837 w 8247113"/>
              <a:gd name="connsiteY93" fmla="*/ 2667000 h 2781300"/>
              <a:gd name="connsiteX94" fmla="*/ 8140737 w 8247113"/>
              <a:gd name="connsiteY94" fmla="*/ 2679700 h 2781300"/>
              <a:gd name="connsiteX95" fmla="*/ 7886737 w 8247113"/>
              <a:gd name="connsiteY95" fmla="*/ 2717800 h 2781300"/>
              <a:gd name="connsiteX96" fmla="*/ 6438937 w 8247113"/>
              <a:gd name="connsiteY96" fmla="*/ 2730500 h 2781300"/>
              <a:gd name="connsiteX97" fmla="*/ 6235737 w 8247113"/>
              <a:gd name="connsiteY97" fmla="*/ 2755900 h 2781300"/>
              <a:gd name="connsiteX98" fmla="*/ 5892837 w 8247113"/>
              <a:gd name="connsiteY98" fmla="*/ 2781300 h 2781300"/>
              <a:gd name="connsiteX99" fmla="*/ 5308637 w 8247113"/>
              <a:gd name="connsiteY99" fmla="*/ 2768600 h 2781300"/>
              <a:gd name="connsiteX100" fmla="*/ 5118137 w 8247113"/>
              <a:gd name="connsiteY100" fmla="*/ 2755900 h 2781300"/>
              <a:gd name="connsiteX101" fmla="*/ 4140237 w 8247113"/>
              <a:gd name="connsiteY101" fmla="*/ 2730500 h 2781300"/>
              <a:gd name="connsiteX102" fmla="*/ 4038637 w 8247113"/>
              <a:gd name="connsiteY102" fmla="*/ 2717800 h 2781300"/>
              <a:gd name="connsiteX103" fmla="*/ 3810037 w 8247113"/>
              <a:gd name="connsiteY103" fmla="*/ 2679700 h 2781300"/>
              <a:gd name="connsiteX104" fmla="*/ 3302037 w 8247113"/>
              <a:gd name="connsiteY104" fmla="*/ 2667000 h 2781300"/>
              <a:gd name="connsiteX105" fmla="*/ 2946437 w 8247113"/>
              <a:gd name="connsiteY105" fmla="*/ 2654300 h 2781300"/>
              <a:gd name="connsiteX106" fmla="*/ 2857537 w 8247113"/>
              <a:gd name="connsiteY106" fmla="*/ 2641600 h 2781300"/>
              <a:gd name="connsiteX107" fmla="*/ 2819437 w 8247113"/>
              <a:gd name="connsiteY107" fmla="*/ 2628900 h 2781300"/>
              <a:gd name="connsiteX108" fmla="*/ 2260637 w 8247113"/>
              <a:gd name="connsiteY108" fmla="*/ 2641600 h 2781300"/>
              <a:gd name="connsiteX109" fmla="*/ 2044737 w 8247113"/>
              <a:gd name="connsiteY109" fmla="*/ 2667000 h 2781300"/>
              <a:gd name="connsiteX110" fmla="*/ 1676437 w 8247113"/>
              <a:gd name="connsiteY110" fmla="*/ 2692400 h 2781300"/>
              <a:gd name="connsiteX111" fmla="*/ 38137 w 8247113"/>
              <a:gd name="connsiteY111" fmla="*/ 2705100 h 2781300"/>
              <a:gd name="connsiteX112" fmla="*/ 50837 w 8247113"/>
              <a:gd name="connsiteY112" fmla="*/ 2616200 h 2781300"/>
              <a:gd name="connsiteX113" fmla="*/ 25437 w 8247113"/>
              <a:gd name="connsiteY113" fmla="*/ 2184400 h 2781300"/>
              <a:gd name="connsiteX114" fmla="*/ 12737 w 8247113"/>
              <a:gd name="connsiteY114" fmla="*/ 990600 h 2781300"/>
              <a:gd name="connsiteX115" fmla="*/ 37 w 8247113"/>
              <a:gd name="connsiteY115" fmla="*/ 914400 h 2781300"/>
              <a:gd name="connsiteX116" fmla="*/ 25437 w 8247113"/>
              <a:gd name="connsiteY116" fmla="*/ 7874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247113" h="2781300">
                <a:moveTo>
                  <a:pt x="25437" y="787400"/>
                </a:moveTo>
                <a:cubicBezTo>
                  <a:pt x="52954" y="747183"/>
                  <a:pt x="32712" y="761384"/>
                  <a:pt x="165137" y="673100"/>
                </a:cubicBezTo>
                <a:cubicBezTo>
                  <a:pt x="268672" y="604077"/>
                  <a:pt x="188312" y="635742"/>
                  <a:pt x="266737" y="609600"/>
                </a:cubicBezTo>
                <a:cubicBezTo>
                  <a:pt x="351287" y="546187"/>
                  <a:pt x="283057" y="594638"/>
                  <a:pt x="381037" y="533400"/>
                </a:cubicBezTo>
                <a:cubicBezTo>
                  <a:pt x="393980" y="525310"/>
                  <a:pt x="405885" y="515573"/>
                  <a:pt x="419137" y="508000"/>
                </a:cubicBezTo>
                <a:cubicBezTo>
                  <a:pt x="435575" y="498607"/>
                  <a:pt x="453387" y="491794"/>
                  <a:pt x="469937" y="482600"/>
                </a:cubicBezTo>
                <a:cubicBezTo>
                  <a:pt x="503514" y="463946"/>
                  <a:pt x="546760" y="433154"/>
                  <a:pt x="584237" y="419100"/>
                </a:cubicBezTo>
                <a:cubicBezTo>
                  <a:pt x="600580" y="412971"/>
                  <a:pt x="618104" y="410633"/>
                  <a:pt x="635037" y="406400"/>
                </a:cubicBezTo>
                <a:cubicBezTo>
                  <a:pt x="647737" y="397933"/>
                  <a:pt x="661411" y="390771"/>
                  <a:pt x="673137" y="381000"/>
                </a:cubicBezTo>
                <a:cubicBezTo>
                  <a:pt x="686935" y="369502"/>
                  <a:pt x="696293" y="352863"/>
                  <a:pt x="711237" y="342900"/>
                </a:cubicBezTo>
                <a:cubicBezTo>
                  <a:pt x="722376" y="335474"/>
                  <a:pt x="736802" y="334900"/>
                  <a:pt x="749337" y="330200"/>
                </a:cubicBezTo>
                <a:cubicBezTo>
                  <a:pt x="770683" y="322195"/>
                  <a:pt x="792005" y="314059"/>
                  <a:pt x="812837" y="304800"/>
                </a:cubicBezTo>
                <a:cubicBezTo>
                  <a:pt x="830137" y="297111"/>
                  <a:pt x="846059" y="286431"/>
                  <a:pt x="863637" y="279400"/>
                </a:cubicBezTo>
                <a:cubicBezTo>
                  <a:pt x="888496" y="269456"/>
                  <a:pt x="915371" y="264874"/>
                  <a:pt x="939837" y="254000"/>
                </a:cubicBezTo>
                <a:cubicBezTo>
                  <a:pt x="1052601" y="203883"/>
                  <a:pt x="894356" y="249495"/>
                  <a:pt x="1028737" y="215900"/>
                </a:cubicBezTo>
                <a:cubicBezTo>
                  <a:pt x="1045670" y="203200"/>
                  <a:pt x="1061159" y="188302"/>
                  <a:pt x="1079537" y="177800"/>
                </a:cubicBezTo>
                <a:cubicBezTo>
                  <a:pt x="1111285" y="159658"/>
                  <a:pt x="1203098" y="153117"/>
                  <a:pt x="1219237" y="152400"/>
                </a:cubicBezTo>
                <a:cubicBezTo>
                  <a:pt x="1375773" y="145443"/>
                  <a:pt x="1532504" y="143933"/>
                  <a:pt x="1689137" y="139700"/>
                </a:cubicBezTo>
                <a:cubicBezTo>
                  <a:pt x="1701837" y="135467"/>
                  <a:pt x="1714932" y="132273"/>
                  <a:pt x="1727237" y="127000"/>
                </a:cubicBezTo>
                <a:cubicBezTo>
                  <a:pt x="1749435" y="117487"/>
                  <a:pt x="1788768" y="92120"/>
                  <a:pt x="1816137" y="88900"/>
                </a:cubicBezTo>
                <a:cubicBezTo>
                  <a:pt x="1869646" y="82605"/>
                  <a:pt x="2172669" y="65686"/>
                  <a:pt x="2209837" y="63500"/>
                </a:cubicBezTo>
                <a:cubicBezTo>
                  <a:pt x="2439356" y="-13006"/>
                  <a:pt x="2195599" y="64070"/>
                  <a:pt x="2844837" y="38100"/>
                </a:cubicBezTo>
                <a:cubicBezTo>
                  <a:pt x="2858213" y="37565"/>
                  <a:pt x="2869950" y="28647"/>
                  <a:pt x="2882937" y="25400"/>
                </a:cubicBezTo>
                <a:cubicBezTo>
                  <a:pt x="2903878" y="20165"/>
                  <a:pt x="2925270" y="16933"/>
                  <a:pt x="2946437" y="12700"/>
                </a:cubicBezTo>
                <a:cubicBezTo>
                  <a:pt x="3005704" y="16933"/>
                  <a:pt x="3065114" y="19488"/>
                  <a:pt x="3124237" y="25400"/>
                </a:cubicBezTo>
                <a:cubicBezTo>
                  <a:pt x="3156734" y="28650"/>
                  <a:pt x="3229670" y="43947"/>
                  <a:pt x="3263937" y="50800"/>
                </a:cubicBezTo>
                <a:cubicBezTo>
                  <a:pt x="3340137" y="46567"/>
                  <a:pt x="3416563" y="45336"/>
                  <a:pt x="3492537" y="38100"/>
                </a:cubicBezTo>
                <a:cubicBezTo>
                  <a:pt x="3505864" y="36831"/>
                  <a:pt x="3517353" y="27060"/>
                  <a:pt x="3530637" y="25400"/>
                </a:cubicBezTo>
                <a:cubicBezTo>
                  <a:pt x="3585407" y="18554"/>
                  <a:pt x="3640598" y="15206"/>
                  <a:pt x="3695737" y="12700"/>
                </a:cubicBezTo>
                <a:cubicBezTo>
                  <a:pt x="3826903" y="6738"/>
                  <a:pt x="3958204" y="4233"/>
                  <a:pt x="4089437" y="0"/>
                </a:cubicBezTo>
                <a:cubicBezTo>
                  <a:pt x="4161404" y="4233"/>
                  <a:pt x="4233851" y="3376"/>
                  <a:pt x="4305337" y="12700"/>
                </a:cubicBezTo>
                <a:cubicBezTo>
                  <a:pt x="4331886" y="16163"/>
                  <a:pt x="4356137" y="29633"/>
                  <a:pt x="4381537" y="38100"/>
                </a:cubicBezTo>
                <a:lnTo>
                  <a:pt x="4419637" y="50800"/>
                </a:lnTo>
                <a:lnTo>
                  <a:pt x="4495837" y="76200"/>
                </a:lnTo>
                <a:cubicBezTo>
                  <a:pt x="4508537" y="80433"/>
                  <a:pt x="4521963" y="82913"/>
                  <a:pt x="4533937" y="88900"/>
                </a:cubicBezTo>
                <a:cubicBezTo>
                  <a:pt x="4550870" y="97367"/>
                  <a:pt x="4567336" y="106842"/>
                  <a:pt x="4584737" y="114300"/>
                </a:cubicBezTo>
                <a:cubicBezTo>
                  <a:pt x="4597042" y="119573"/>
                  <a:pt x="4611135" y="120499"/>
                  <a:pt x="4622837" y="127000"/>
                </a:cubicBezTo>
                <a:cubicBezTo>
                  <a:pt x="4691195" y="164977"/>
                  <a:pt x="4690857" y="169620"/>
                  <a:pt x="4737137" y="215900"/>
                </a:cubicBezTo>
                <a:cubicBezTo>
                  <a:pt x="4759490" y="282960"/>
                  <a:pt x="4738698" y="246574"/>
                  <a:pt x="4826037" y="304800"/>
                </a:cubicBezTo>
                <a:lnTo>
                  <a:pt x="4864137" y="330200"/>
                </a:lnTo>
                <a:cubicBezTo>
                  <a:pt x="4876837" y="338667"/>
                  <a:pt x="4890026" y="346442"/>
                  <a:pt x="4902237" y="355600"/>
                </a:cubicBezTo>
                <a:cubicBezTo>
                  <a:pt x="4919170" y="368300"/>
                  <a:pt x="4934105" y="384234"/>
                  <a:pt x="4953037" y="393700"/>
                </a:cubicBezTo>
                <a:cubicBezTo>
                  <a:pt x="4976984" y="405674"/>
                  <a:pt x="5003837" y="410633"/>
                  <a:pt x="5029237" y="419100"/>
                </a:cubicBezTo>
                <a:cubicBezTo>
                  <a:pt x="5041937" y="423333"/>
                  <a:pt x="5056198" y="424374"/>
                  <a:pt x="5067337" y="431800"/>
                </a:cubicBezTo>
                <a:lnTo>
                  <a:pt x="5105437" y="457200"/>
                </a:lnTo>
                <a:cubicBezTo>
                  <a:pt x="5109670" y="474133"/>
                  <a:pt x="5114714" y="490884"/>
                  <a:pt x="5118137" y="508000"/>
                </a:cubicBezTo>
                <a:cubicBezTo>
                  <a:pt x="5123187" y="533250"/>
                  <a:pt x="5125251" y="559063"/>
                  <a:pt x="5130837" y="584200"/>
                </a:cubicBezTo>
                <a:cubicBezTo>
                  <a:pt x="5133741" y="597268"/>
                  <a:pt x="5136111" y="611161"/>
                  <a:pt x="5143537" y="622300"/>
                </a:cubicBezTo>
                <a:cubicBezTo>
                  <a:pt x="5157604" y="643401"/>
                  <a:pt x="5213230" y="687296"/>
                  <a:pt x="5232437" y="698500"/>
                </a:cubicBezTo>
                <a:cubicBezTo>
                  <a:pt x="5265143" y="717579"/>
                  <a:pt x="5307263" y="722526"/>
                  <a:pt x="5334037" y="749300"/>
                </a:cubicBezTo>
                <a:cubicBezTo>
                  <a:pt x="5346737" y="762000"/>
                  <a:pt x="5358339" y="775902"/>
                  <a:pt x="5372137" y="787400"/>
                </a:cubicBezTo>
                <a:cubicBezTo>
                  <a:pt x="5426628" y="832809"/>
                  <a:pt x="5397742" y="790186"/>
                  <a:pt x="5448337" y="850900"/>
                </a:cubicBezTo>
                <a:cubicBezTo>
                  <a:pt x="5458108" y="862626"/>
                  <a:pt x="5463966" y="877274"/>
                  <a:pt x="5473737" y="889000"/>
                </a:cubicBezTo>
                <a:cubicBezTo>
                  <a:pt x="5485235" y="902798"/>
                  <a:pt x="5500339" y="913302"/>
                  <a:pt x="5511837" y="927100"/>
                </a:cubicBezTo>
                <a:cubicBezTo>
                  <a:pt x="5566843" y="993108"/>
                  <a:pt x="5503661" y="959068"/>
                  <a:pt x="5613437" y="1041400"/>
                </a:cubicBezTo>
                <a:cubicBezTo>
                  <a:pt x="5630370" y="1054100"/>
                  <a:pt x="5644699" y="1071359"/>
                  <a:pt x="5664237" y="1079500"/>
                </a:cubicBezTo>
                <a:cubicBezTo>
                  <a:pt x="5696461" y="1092927"/>
                  <a:pt x="5732719" y="1093861"/>
                  <a:pt x="5765837" y="1104900"/>
                </a:cubicBezTo>
                <a:lnTo>
                  <a:pt x="5842037" y="1130300"/>
                </a:lnTo>
                <a:cubicBezTo>
                  <a:pt x="5880222" y="1143028"/>
                  <a:pt x="5885411" y="1141045"/>
                  <a:pt x="5918237" y="1168400"/>
                </a:cubicBezTo>
                <a:cubicBezTo>
                  <a:pt x="6053524" y="1281139"/>
                  <a:pt x="5873915" y="1152243"/>
                  <a:pt x="5994437" y="1219200"/>
                </a:cubicBezTo>
                <a:cubicBezTo>
                  <a:pt x="6021122" y="1234025"/>
                  <a:pt x="6070637" y="1270000"/>
                  <a:pt x="6070637" y="1270000"/>
                </a:cubicBezTo>
                <a:cubicBezTo>
                  <a:pt x="6106038" y="1323102"/>
                  <a:pt x="6114773" y="1346996"/>
                  <a:pt x="6159537" y="1384300"/>
                </a:cubicBezTo>
                <a:cubicBezTo>
                  <a:pt x="6171263" y="1394071"/>
                  <a:pt x="6183985" y="1402874"/>
                  <a:pt x="6197637" y="1409700"/>
                </a:cubicBezTo>
                <a:cubicBezTo>
                  <a:pt x="6209611" y="1415687"/>
                  <a:pt x="6223037" y="1418167"/>
                  <a:pt x="6235737" y="1422400"/>
                </a:cubicBezTo>
                <a:cubicBezTo>
                  <a:pt x="6335635" y="1497323"/>
                  <a:pt x="6231445" y="1427548"/>
                  <a:pt x="6362737" y="1485900"/>
                </a:cubicBezTo>
                <a:cubicBezTo>
                  <a:pt x="6463189" y="1530545"/>
                  <a:pt x="6334260" y="1489584"/>
                  <a:pt x="6438937" y="1549400"/>
                </a:cubicBezTo>
                <a:cubicBezTo>
                  <a:pt x="6454092" y="1558060"/>
                  <a:pt x="6472954" y="1557305"/>
                  <a:pt x="6489737" y="1562100"/>
                </a:cubicBezTo>
                <a:cubicBezTo>
                  <a:pt x="6535745" y="1575245"/>
                  <a:pt x="6524192" y="1572370"/>
                  <a:pt x="6565937" y="1600200"/>
                </a:cubicBezTo>
                <a:cubicBezTo>
                  <a:pt x="6626867" y="1691595"/>
                  <a:pt x="6540585" y="1579065"/>
                  <a:pt x="6667537" y="1663700"/>
                </a:cubicBezTo>
                <a:cubicBezTo>
                  <a:pt x="6680237" y="1672167"/>
                  <a:pt x="6693911" y="1679329"/>
                  <a:pt x="6705637" y="1689100"/>
                </a:cubicBezTo>
                <a:cubicBezTo>
                  <a:pt x="6719435" y="1700598"/>
                  <a:pt x="6728143" y="1718289"/>
                  <a:pt x="6743737" y="1727200"/>
                </a:cubicBezTo>
                <a:cubicBezTo>
                  <a:pt x="6753394" y="1732719"/>
                  <a:pt x="6854200" y="1751833"/>
                  <a:pt x="6858037" y="1752600"/>
                </a:cubicBezTo>
                <a:cubicBezTo>
                  <a:pt x="6908837" y="1748367"/>
                  <a:pt x="6959908" y="1746637"/>
                  <a:pt x="7010437" y="1739900"/>
                </a:cubicBezTo>
                <a:cubicBezTo>
                  <a:pt x="7053967" y="1734096"/>
                  <a:pt x="7047718" y="1721260"/>
                  <a:pt x="7086637" y="1701800"/>
                </a:cubicBezTo>
                <a:cubicBezTo>
                  <a:pt x="7098611" y="1695813"/>
                  <a:pt x="7112763" y="1695087"/>
                  <a:pt x="7124737" y="1689100"/>
                </a:cubicBezTo>
                <a:cubicBezTo>
                  <a:pt x="7138389" y="1682274"/>
                  <a:pt x="7149185" y="1670526"/>
                  <a:pt x="7162837" y="1663700"/>
                </a:cubicBezTo>
                <a:cubicBezTo>
                  <a:pt x="7174811" y="1657713"/>
                  <a:pt x="7188963" y="1656987"/>
                  <a:pt x="7200937" y="1651000"/>
                </a:cubicBezTo>
                <a:cubicBezTo>
                  <a:pt x="7214589" y="1644174"/>
                  <a:pt x="7225089" y="1631799"/>
                  <a:pt x="7239037" y="1625600"/>
                </a:cubicBezTo>
                <a:lnTo>
                  <a:pt x="7353337" y="1587500"/>
                </a:lnTo>
                <a:cubicBezTo>
                  <a:pt x="7366037" y="1583267"/>
                  <a:pt x="7378096" y="1575912"/>
                  <a:pt x="7391437" y="1574800"/>
                </a:cubicBezTo>
                <a:lnTo>
                  <a:pt x="7543837" y="1562100"/>
                </a:lnTo>
                <a:cubicBezTo>
                  <a:pt x="7560770" y="1557867"/>
                  <a:pt x="7578594" y="1556276"/>
                  <a:pt x="7594637" y="1549400"/>
                </a:cubicBezTo>
                <a:cubicBezTo>
                  <a:pt x="7634656" y="1532249"/>
                  <a:pt x="7637271" y="1513363"/>
                  <a:pt x="7670837" y="1485900"/>
                </a:cubicBezTo>
                <a:cubicBezTo>
                  <a:pt x="7703601" y="1459093"/>
                  <a:pt x="7742503" y="1439634"/>
                  <a:pt x="7772437" y="1409700"/>
                </a:cubicBezTo>
                <a:cubicBezTo>
                  <a:pt x="7883747" y="1298390"/>
                  <a:pt x="7742549" y="1434607"/>
                  <a:pt x="7848637" y="1346200"/>
                </a:cubicBezTo>
                <a:cubicBezTo>
                  <a:pt x="7946423" y="1264712"/>
                  <a:pt x="7830242" y="1345763"/>
                  <a:pt x="7924837" y="1282700"/>
                </a:cubicBezTo>
                <a:cubicBezTo>
                  <a:pt x="7936019" y="1249153"/>
                  <a:pt x="7955585" y="1179317"/>
                  <a:pt x="7988337" y="1168400"/>
                </a:cubicBezTo>
                <a:cubicBezTo>
                  <a:pt x="8043714" y="1149941"/>
                  <a:pt x="8062385" y="1151143"/>
                  <a:pt x="8102637" y="1117600"/>
                </a:cubicBezTo>
                <a:cubicBezTo>
                  <a:pt x="8116435" y="1106102"/>
                  <a:pt x="8128037" y="1092200"/>
                  <a:pt x="8140737" y="1079500"/>
                </a:cubicBezTo>
                <a:cubicBezTo>
                  <a:pt x="8144970" y="1066800"/>
                  <a:pt x="8146936" y="1053102"/>
                  <a:pt x="8153437" y="1041400"/>
                </a:cubicBezTo>
                <a:cubicBezTo>
                  <a:pt x="8168262" y="1014715"/>
                  <a:pt x="8204237" y="965200"/>
                  <a:pt x="8204237" y="965200"/>
                </a:cubicBezTo>
                <a:cubicBezTo>
                  <a:pt x="8291699" y="1227587"/>
                  <a:pt x="8221015" y="1001432"/>
                  <a:pt x="8204237" y="1714500"/>
                </a:cubicBezTo>
                <a:cubicBezTo>
                  <a:pt x="8201347" y="1837306"/>
                  <a:pt x="8194812" y="1960004"/>
                  <a:pt x="8191537" y="2082800"/>
                </a:cubicBezTo>
                <a:cubicBezTo>
                  <a:pt x="8186345" y="2277510"/>
                  <a:pt x="8195354" y="2472922"/>
                  <a:pt x="8178837" y="2667000"/>
                </a:cubicBezTo>
                <a:cubicBezTo>
                  <a:pt x="8177702" y="2680339"/>
                  <a:pt x="8153652" y="2676178"/>
                  <a:pt x="8140737" y="2679700"/>
                </a:cubicBezTo>
                <a:cubicBezTo>
                  <a:pt x="8036716" y="2708069"/>
                  <a:pt x="8005245" y="2715919"/>
                  <a:pt x="7886737" y="2717800"/>
                </a:cubicBezTo>
                <a:lnTo>
                  <a:pt x="6438937" y="2730500"/>
                </a:lnTo>
                <a:cubicBezTo>
                  <a:pt x="6371204" y="2738967"/>
                  <a:pt x="6303704" y="2749577"/>
                  <a:pt x="6235737" y="2755900"/>
                </a:cubicBezTo>
                <a:cubicBezTo>
                  <a:pt x="6121617" y="2766516"/>
                  <a:pt x="5892837" y="2781300"/>
                  <a:pt x="5892837" y="2781300"/>
                </a:cubicBezTo>
                <a:lnTo>
                  <a:pt x="5308637" y="2768600"/>
                </a:lnTo>
                <a:cubicBezTo>
                  <a:pt x="5245030" y="2766515"/>
                  <a:pt x="5181744" y="2757974"/>
                  <a:pt x="5118137" y="2755900"/>
                </a:cubicBezTo>
                <a:lnTo>
                  <a:pt x="4140237" y="2730500"/>
                </a:lnTo>
                <a:cubicBezTo>
                  <a:pt x="4106370" y="2726267"/>
                  <a:pt x="4072370" y="2722990"/>
                  <a:pt x="4038637" y="2717800"/>
                </a:cubicBezTo>
                <a:cubicBezTo>
                  <a:pt x="3962284" y="2706053"/>
                  <a:pt x="3887105" y="2685015"/>
                  <a:pt x="3810037" y="2679700"/>
                </a:cubicBezTo>
                <a:cubicBezTo>
                  <a:pt x="3641052" y="2668046"/>
                  <a:pt x="3471350" y="2671980"/>
                  <a:pt x="3302037" y="2667000"/>
                </a:cubicBezTo>
                <a:lnTo>
                  <a:pt x="2946437" y="2654300"/>
                </a:lnTo>
                <a:cubicBezTo>
                  <a:pt x="2916804" y="2650067"/>
                  <a:pt x="2886890" y="2647471"/>
                  <a:pt x="2857537" y="2641600"/>
                </a:cubicBezTo>
                <a:cubicBezTo>
                  <a:pt x="2844410" y="2638975"/>
                  <a:pt x="2832824" y="2628900"/>
                  <a:pt x="2819437" y="2628900"/>
                </a:cubicBezTo>
                <a:cubicBezTo>
                  <a:pt x="2633122" y="2628900"/>
                  <a:pt x="2446904" y="2637367"/>
                  <a:pt x="2260637" y="2641600"/>
                </a:cubicBezTo>
                <a:cubicBezTo>
                  <a:pt x="2138782" y="2665971"/>
                  <a:pt x="2238411" y="2648555"/>
                  <a:pt x="2044737" y="2667000"/>
                </a:cubicBezTo>
                <a:cubicBezTo>
                  <a:pt x="1866752" y="2683951"/>
                  <a:pt x="1923237" y="2689087"/>
                  <a:pt x="1676437" y="2692400"/>
                </a:cubicBezTo>
                <a:lnTo>
                  <a:pt x="38137" y="2705100"/>
                </a:lnTo>
                <a:cubicBezTo>
                  <a:pt x="42370" y="2675467"/>
                  <a:pt x="50837" y="2646134"/>
                  <a:pt x="50837" y="2616200"/>
                </a:cubicBezTo>
                <a:cubicBezTo>
                  <a:pt x="50837" y="2270881"/>
                  <a:pt x="67132" y="2351179"/>
                  <a:pt x="25437" y="2184400"/>
                </a:cubicBezTo>
                <a:cubicBezTo>
                  <a:pt x="21204" y="1786467"/>
                  <a:pt x="20695" y="1388476"/>
                  <a:pt x="12737" y="990600"/>
                </a:cubicBezTo>
                <a:cubicBezTo>
                  <a:pt x="12222" y="964855"/>
                  <a:pt x="37" y="940150"/>
                  <a:pt x="37" y="914400"/>
                </a:cubicBezTo>
                <a:cubicBezTo>
                  <a:pt x="37" y="857375"/>
                  <a:pt x="-2080" y="827617"/>
                  <a:pt x="25437" y="7874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-660401" y="2717800"/>
            <a:ext cx="28956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5248" y="2666499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Interest</a:t>
            </a:r>
          </a:p>
        </p:txBody>
      </p:sp>
      <p:sp>
        <p:nvSpPr>
          <p:cNvPr id="13" name="TextBox 12"/>
          <p:cNvSpPr txBox="1"/>
          <p:nvPr/>
        </p:nvSpPr>
        <p:spPr>
          <a:xfrm rot="19257513">
            <a:off x="-373604" y="2822908"/>
            <a:ext cx="648906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FF00"/>
                </a:solidFill>
              </a:rPr>
              <a:t>controversy over the LNT</a:t>
            </a:r>
          </a:p>
        </p:txBody>
      </p:sp>
      <p:sp>
        <p:nvSpPr>
          <p:cNvPr id="14" name="TextBox 13"/>
          <p:cNvSpPr txBox="1"/>
          <p:nvPr/>
        </p:nvSpPr>
        <p:spPr>
          <a:xfrm rot="2487846">
            <a:off x="4454774" y="1970217"/>
            <a:ext cx="2628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biological complexity</a:t>
            </a:r>
          </a:p>
        </p:txBody>
      </p:sp>
      <p:sp>
        <p:nvSpPr>
          <p:cNvPr id="16" name="TextBox 15"/>
          <p:cNvSpPr txBox="1"/>
          <p:nvPr/>
        </p:nvSpPr>
        <p:spPr>
          <a:xfrm rot="2487846">
            <a:off x="5065097" y="1953676"/>
            <a:ext cx="2628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epidemiological studies</a:t>
            </a:r>
          </a:p>
        </p:txBody>
      </p:sp>
    </p:spTree>
    <p:extLst>
      <p:ext uri="{BB962C8B-B14F-4D97-AF65-F5344CB8AC3E}">
        <p14:creationId xmlns:p14="http://schemas.microsoft.com/office/powerpoint/2010/main" val="20876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downward drivers 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90599" y="4330700"/>
            <a:ext cx="7162801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01699" y="4429929"/>
            <a:ext cx="6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1990                                             2000                                    2010                      </a:t>
            </a:r>
          </a:p>
        </p:txBody>
      </p:sp>
      <p:sp>
        <p:nvSpPr>
          <p:cNvPr id="10" name="Freeform 9"/>
          <p:cNvSpPr/>
          <p:nvPr/>
        </p:nvSpPr>
        <p:spPr>
          <a:xfrm>
            <a:off x="901699" y="1599015"/>
            <a:ext cx="7137401" cy="2781300"/>
          </a:xfrm>
          <a:custGeom>
            <a:avLst/>
            <a:gdLst>
              <a:gd name="connsiteX0" fmla="*/ 25437 w 8247113"/>
              <a:gd name="connsiteY0" fmla="*/ 787400 h 2781300"/>
              <a:gd name="connsiteX1" fmla="*/ 165137 w 8247113"/>
              <a:gd name="connsiteY1" fmla="*/ 673100 h 2781300"/>
              <a:gd name="connsiteX2" fmla="*/ 266737 w 8247113"/>
              <a:gd name="connsiteY2" fmla="*/ 609600 h 2781300"/>
              <a:gd name="connsiteX3" fmla="*/ 381037 w 8247113"/>
              <a:gd name="connsiteY3" fmla="*/ 533400 h 2781300"/>
              <a:gd name="connsiteX4" fmla="*/ 419137 w 8247113"/>
              <a:gd name="connsiteY4" fmla="*/ 508000 h 2781300"/>
              <a:gd name="connsiteX5" fmla="*/ 469937 w 8247113"/>
              <a:gd name="connsiteY5" fmla="*/ 482600 h 2781300"/>
              <a:gd name="connsiteX6" fmla="*/ 584237 w 8247113"/>
              <a:gd name="connsiteY6" fmla="*/ 419100 h 2781300"/>
              <a:gd name="connsiteX7" fmla="*/ 635037 w 8247113"/>
              <a:gd name="connsiteY7" fmla="*/ 406400 h 2781300"/>
              <a:gd name="connsiteX8" fmla="*/ 673137 w 8247113"/>
              <a:gd name="connsiteY8" fmla="*/ 381000 h 2781300"/>
              <a:gd name="connsiteX9" fmla="*/ 711237 w 8247113"/>
              <a:gd name="connsiteY9" fmla="*/ 342900 h 2781300"/>
              <a:gd name="connsiteX10" fmla="*/ 749337 w 8247113"/>
              <a:gd name="connsiteY10" fmla="*/ 330200 h 2781300"/>
              <a:gd name="connsiteX11" fmla="*/ 812837 w 8247113"/>
              <a:gd name="connsiteY11" fmla="*/ 304800 h 2781300"/>
              <a:gd name="connsiteX12" fmla="*/ 863637 w 8247113"/>
              <a:gd name="connsiteY12" fmla="*/ 279400 h 2781300"/>
              <a:gd name="connsiteX13" fmla="*/ 939837 w 8247113"/>
              <a:gd name="connsiteY13" fmla="*/ 254000 h 2781300"/>
              <a:gd name="connsiteX14" fmla="*/ 1028737 w 8247113"/>
              <a:gd name="connsiteY14" fmla="*/ 215900 h 2781300"/>
              <a:gd name="connsiteX15" fmla="*/ 1079537 w 8247113"/>
              <a:gd name="connsiteY15" fmla="*/ 177800 h 2781300"/>
              <a:gd name="connsiteX16" fmla="*/ 1219237 w 8247113"/>
              <a:gd name="connsiteY16" fmla="*/ 152400 h 2781300"/>
              <a:gd name="connsiteX17" fmla="*/ 1689137 w 8247113"/>
              <a:gd name="connsiteY17" fmla="*/ 139700 h 2781300"/>
              <a:gd name="connsiteX18" fmla="*/ 1727237 w 8247113"/>
              <a:gd name="connsiteY18" fmla="*/ 127000 h 2781300"/>
              <a:gd name="connsiteX19" fmla="*/ 1816137 w 8247113"/>
              <a:gd name="connsiteY19" fmla="*/ 88900 h 2781300"/>
              <a:gd name="connsiteX20" fmla="*/ 2209837 w 8247113"/>
              <a:gd name="connsiteY20" fmla="*/ 63500 h 2781300"/>
              <a:gd name="connsiteX21" fmla="*/ 2844837 w 8247113"/>
              <a:gd name="connsiteY21" fmla="*/ 38100 h 2781300"/>
              <a:gd name="connsiteX22" fmla="*/ 2882937 w 8247113"/>
              <a:gd name="connsiteY22" fmla="*/ 25400 h 2781300"/>
              <a:gd name="connsiteX23" fmla="*/ 2946437 w 8247113"/>
              <a:gd name="connsiteY23" fmla="*/ 12700 h 2781300"/>
              <a:gd name="connsiteX24" fmla="*/ 3124237 w 8247113"/>
              <a:gd name="connsiteY24" fmla="*/ 25400 h 2781300"/>
              <a:gd name="connsiteX25" fmla="*/ 3263937 w 8247113"/>
              <a:gd name="connsiteY25" fmla="*/ 50800 h 2781300"/>
              <a:gd name="connsiteX26" fmla="*/ 3492537 w 8247113"/>
              <a:gd name="connsiteY26" fmla="*/ 38100 h 2781300"/>
              <a:gd name="connsiteX27" fmla="*/ 3530637 w 8247113"/>
              <a:gd name="connsiteY27" fmla="*/ 25400 h 2781300"/>
              <a:gd name="connsiteX28" fmla="*/ 3695737 w 8247113"/>
              <a:gd name="connsiteY28" fmla="*/ 12700 h 2781300"/>
              <a:gd name="connsiteX29" fmla="*/ 4089437 w 8247113"/>
              <a:gd name="connsiteY29" fmla="*/ 0 h 2781300"/>
              <a:gd name="connsiteX30" fmla="*/ 4305337 w 8247113"/>
              <a:gd name="connsiteY30" fmla="*/ 12700 h 2781300"/>
              <a:gd name="connsiteX31" fmla="*/ 4381537 w 8247113"/>
              <a:gd name="connsiteY31" fmla="*/ 38100 h 2781300"/>
              <a:gd name="connsiteX32" fmla="*/ 4419637 w 8247113"/>
              <a:gd name="connsiteY32" fmla="*/ 50800 h 2781300"/>
              <a:gd name="connsiteX33" fmla="*/ 4495837 w 8247113"/>
              <a:gd name="connsiteY33" fmla="*/ 76200 h 2781300"/>
              <a:gd name="connsiteX34" fmla="*/ 4533937 w 8247113"/>
              <a:gd name="connsiteY34" fmla="*/ 88900 h 2781300"/>
              <a:gd name="connsiteX35" fmla="*/ 4584737 w 8247113"/>
              <a:gd name="connsiteY35" fmla="*/ 114300 h 2781300"/>
              <a:gd name="connsiteX36" fmla="*/ 4622837 w 8247113"/>
              <a:gd name="connsiteY36" fmla="*/ 127000 h 2781300"/>
              <a:gd name="connsiteX37" fmla="*/ 4737137 w 8247113"/>
              <a:gd name="connsiteY37" fmla="*/ 215900 h 2781300"/>
              <a:gd name="connsiteX38" fmla="*/ 4826037 w 8247113"/>
              <a:gd name="connsiteY38" fmla="*/ 304800 h 2781300"/>
              <a:gd name="connsiteX39" fmla="*/ 4864137 w 8247113"/>
              <a:gd name="connsiteY39" fmla="*/ 330200 h 2781300"/>
              <a:gd name="connsiteX40" fmla="*/ 4902237 w 8247113"/>
              <a:gd name="connsiteY40" fmla="*/ 355600 h 2781300"/>
              <a:gd name="connsiteX41" fmla="*/ 4953037 w 8247113"/>
              <a:gd name="connsiteY41" fmla="*/ 393700 h 2781300"/>
              <a:gd name="connsiteX42" fmla="*/ 5029237 w 8247113"/>
              <a:gd name="connsiteY42" fmla="*/ 419100 h 2781300"/>
              <a:gd name="connsiteX43" fmla="*/ 5067337 w 8247113"/>
              <a:gd name="connsiteY43" fmla="*/ 431800 h 2781300"/>
              <a:gd name="connsiteX44" fmla="*/ 5105437 w 8247113"/>
              <a:gd name="connsiteY44" fmla="*/ 457200 h 2781300"/>
              <a:gd name="connsiteX45" fmla="*/ 5118137 w 8247113"/>
              <a:gd name="connsiteY45" fmla="*/ 508000 h 2781300"/>
              <a:gd name="connsiteX46" fmla="*/ 5130837 w 8247113"/>
              <a:gd name="connsiteY46" fmla="*/ 584200 h 2781300"/>
              <a:gd name="connsiteX47" fmla="*/ 5143537 w 8247113"/>
              <a:gd name="connsiteY47" fmla="*/ 622300 h 2781300"/>
              <a:gd name="connsiteX48" fmla="*/ 5232437 w 8247113"/>
              <a:gd name="connsiteY48" fmla="*/ 698500 h 2781300"/>
              <a:gd name="connsiteX49" fmla="*/ 5334037 w 8247113"/>
              <a:gd name="connsiteY49" fmla="*/ 749300 h 2781300"/>
              <a:gd name="connsiteX50" fmla="*/ 5372137 w 8247113"/>
              <a:gd name="connsiteY50" fmla="*/ 787400 h 2781300"/>
              <a:gd name="connsiteX51" fmla="*/ 5448337 w 8247113"/>
              <a:gd name="connsiteY51" fmla="*/ 850900 h 2781300"/>
              <a:gd name="connsiteX52" fmla="*/ 5473737 w 8247113"/>
              <a:gd name="connsiteY52" fmla="*/ 889000 h 2781300"/>
              <a:gd name="connsiteX53" fmla="*/ 5511837 w 8247113"/>
              <a:gd name="connsiteY53" fmla="*/ 927100 h 2781300"/>
              <a:gd name="connsiteX54" fmla="*/ 5613437 w 8247113"/>
              <a:gd name="connsiteY54" fmla="*/ 1041400 h 2781300"/>
              <a:gd name="connsiteX55" fmla="*/ 5664237 w 8247113"/>
              <a:gd name="connsiteY55" fmla="*/ 1079500 h 2781300"/>
              <a:gd name="connsiteX56" fmla="*/ 5765837 w 8247113"/>
              <a:gd name="connsiteY56" fmla="*/ 1104900 h 2781300"/>
              <a:gd name="connsiteX57" fmla="*/ 5842037 w 8247113"/>
              <a:gd name="connsiteY57" fmla="*/ 1130300 h 2781300"/>
              <a:gd name="connsiteX58" fmla="*/ 5918237 w 8247113"/>
              <a:gd name="connsiteY58" fmla="*/ 1168400 h 2781300"/>
              <a:gd name="connsiteX59" fmla="*/ 5994437 w 8247113"/>
              <a:gd name="connsiteY59" fmla="*/ 1219200 h 2781300"/>
              <a:gd name="connsiteX60" fmla="*/ 6070637 w 8247113"/>
              <a:gd name="connsiteY60" fmla="*/ 1270000 h 2781300"/>
              <a:gd name="connsiteX61" fmla="*/ 6159537 w 8247113"/>
              <a:gd name="connsiteY61" fmla="*/ 1384300 h 2781300"/>
              <a:gd name="connsiteX62" fmla="*/ 6197637 w 8247113"/>
              <a:gd name="connsiteY62" fmla="*/ 1409700 h 2781300"/>
              <a:gd name="connsiteX63" fmla="*/ 6235737 w 8247113"/>
              <a:gd name="connsiteY63" fmla="*/ 1422400 h 2781300"/>
              <a:gd name="connsiteX64" fmla="*/ 6362737 w 8247113"/>
              <a:gd name="connsiteY64" fmla="*/ 1485900 h 2781300"/>
              <a:gd name="connsiteX65" fmla="*/ 6438937 w 8247113"/>
              <a:gd name="connsiteY65" fmla="*/ 1549400 h 2781300"/>
              <a:gd name="connsiteX66" fmla="*/ 6489737 w 8247113"/>
              <a:gd name="connsiteY66" fmla="*/ 1562100 h 2781300"/>
              <a:gd name="connsiteX67" fmla="*/ 6565937 w 8247113"/>
              <a:gd name="connsiteY67" fmla="*/ 1600200 h 2781300"/>
              <a:gd name="connsiteX68" fmla="*/ 6667537 w 8247113"/>
              <a:gd name="connsiteY68" fmla="*/ 1663700 h 2781300"/>
              <a:gd name="connsiteX69" fmla="*/ 6705637 w 8247113"/>
              <a:gd name="connsiteY69" fmla="*/ 1689100 h 2781300"/>
              <a:gd name="connsiteX70" fmla="*/ 6743737 w 8247113"/>
              <a:gd name="connsiteY70" fmla="*/ 1727200 h 2781300"/>
              <a:gd name="connsiteX71" fmla="*/ 6858037 w 8247113"/>
              <a:gd name="connsiteY71" fmla="*/ 1752600 h 2781300"/>
              <a:gd name="connsiteX72" fmla="*/ 7010437 w 8247113"/>
              <a:gd name="connsiteY72" fmla="*/ 1739900 h 2781300"/>
              <a:gd name="connsiteX73" fmla="*/ 7086637 w 8247113"/>
              <a:gd name="connsiteY73" fmla="*/ 1701800 h 2781300"/>
              <a:gd name="connsiteX74" fmla="*/ 7124737 w 8247113"/>
              <a:gd name="connsiteY74" fmla="*/ 1689100 h 2781300"/>
              <a:gd name="connsiteX75" fmla="*/ 7162837 w 8247113"/>
              <a:gd name="connsiteY75" fmla="*/ 1663700 h 2781300"/>
              <a:gd name="connsiteX76" fmla="*/ 7200937 w 8247113"/>
              <a:gd name="connsiteY76" fmla="*/ 1651000 h 2781300"/>
              <a:gd name="connsiteX77" fmla="*/ 7239037 w 8247113"/>
              <a:gd name="connsiteY77" fmla="*/ 1625600 h 2781300"/>
              <a:gd name="connsiteX78" fmla="*/ 7353337 w 8247113"/>
              <a:gd name="connsiteY78" fmla="*/ 1587500 h 2781300"/>
              <a:gd name="connsiteX79" fmla="*/ 7391437 w 8247113"/>
              <a:gd name="connsiteY79" fmla="*/ 1574800 h 2781300"/>
              <a:gd name="connsiteX80" fmla="*/ 7543837 w 8247113"/>
              <a:gd name="connsiteY80" fmla="*/ 1562100 h 2781300"/>
              <a:gd name="connsiteX81" fmla="*/ 7594637 w 8247113"/>
              <a:gd name="connsiteY81" fmla="*/ 1549400 h 2781300"/>
              <a:gd name="connsiteX82" fmla="*/ 7670837 w 8247113"/>
              <a:gd name="connsiteY82" fmla="*/ 1485900 h 2781300"/>
              <a:gd name="connsiteX83" fmla="*/ 7772437 w 8247113"/>
              <a:gd name="connsiteY83" fmla="*/ 1409700 h 2781300"/>
              <a:gd name="connsiteX84" fmla="*/ 7848637 w 8247113"/>
              <a:gd name="connsiteY84" fmla="*/ 1346200 h 2781300"/>
              <a:gd name="connsiteX85" fmla="*/ 7924837 w 8247113"/>
              <a:gd name="connsiteY85" fmla="*/ 1282700 h 2781300"/>
              <a:gd name="connsiteX86" fmla="*/ 7988337 w 8247113"/>
              <a:gd name="connsiteY86" fmla="*/ 1168400 h 2781300"/>
              <a:gd name="connsiteX87" fmla="*/ 8102637 w 8247113"/>
              <a:gd name="connsiteY87" fmla="*/ 1117600 h 2781300"/>
              <a:gd name="connsiteX88" fmla="*/ 8140737 w 8247113"/>
              <a:gd name="connsiteY88" fmla="*/ 1079500 h 2781300"/>
              <a:gd name="connsiteX89" fmla="*/ 8153437 w 8247113"/>
              <a:gd name="connsiteY89" fmla="*/ 1041400 h 2781300"/>
              <a:gd name="connsiteX90" fmla="*/ 8204237 w 8247113"/>
              <a:gd name="connsiteY90" fmla="*/ 965200 h 2781300"/>
              <a:gd name="connsiteX91" fmla="*/ 8204237 w 8247113"/>
              <a:gd name="connsiteY91" fmla="*/ 1714500 h 2781300"/>
              <a:gd name="connsiteX92" fmla="*/ 8191537 w 8247113"/>
              <a:gd name="connsiteY92" fmla="*/ 2082800 h 2781300"/>
              <a:gd name="connsiteX93" fmla="*/ 8178837 w 8247113"/>
              <a:gd name="connsiteY93" fmla="*/ 2667000 h 2781300"/>
              <a:gd name="connsiteX94" fmla="*/ 8140737 w 8247113"/>
              <a:gd name="connsiteY94" fmla="*/ 2679700 h 2781300"/>
              <a:gd name="connsiteX95" fmla="*/ 7886737 w 8247113"/>
              <a:gd name="connsiteY95" fmla="*/ 2717800 h 2781300"/>
              <a:gd name="connsiteX96" fmla="*/ 6438937 w 8247113"/>
              <a:gd name="connsiteY96" fmla="*/ 2730500 h 2781300"/>
              <a:gd name="connsiteX97" fmla="*/ 6235737 w 8247113"/>
              <a:gd name="connsiteY97" fmla="*/ 2755900 h 2781300"/>
              <a:gd name="connsiteX98" fmla="*/ 5892837 w 8247113"/>
              <a:gd name="connsiteY98" fmla="*/ 2781300 h 2781300"/>
              <a:gd name="connsiteX99" fmla="*/ 5308637 w 8247113"/>
              <a:gd name="connsiteY99" fmla="*/ 2768600 h 2781300"/>
              <a:gd name="connsiteX100" fmla="*/ 5118137 w 8247113"/>
              <a:gd name="connsiteY100" fmla="*/ 2755900 h 2781300"/>
              <a:gd name="connsiteX101" fmla="*/ 4140237 w 8247113"/>
              <a:gd name="connsiteY101" fmla="*/ 2730500 h 2781300"/>
              <a:gd name="connsiteX102" fmla="*/ 4038637 w 8247113"/>
              <a:gd name="connsiteY102" fmla="*/ 2717800 h 2781300"/>
              <a:gd name="connsiteX103" fmla="*/ 3810037 w 8247113"/>
              <a:gd name="connsiteY103" fmla="*/ 2679700 h 2781300"/>
              <a:gd name="connsiteX104" fmla="*/ 3302037 w 8247113"/>
              <a:gd name="connsiteY104" fmla="*/ 2667000 h 2781300"/>
              <a:gd name="connsiteX105" fmla="*/ 2946437 w 8247113"/>
              <a:gd name="connsiteY105" fmla="*/ 2654300 h 2781300"/>
              <a:gd name="connsiteX106" fmla="*/ 2857537 w 8247113"/>
              <a:gd name="connsiteY106" fmla="*/ 2641600 h 2781300"/>
              <a:gd name="connsiteX107" fmla="*/ 2819437 w 8247113"/>
              <a:gd name="connsiteY107" fmla="*/ 2628900 h 2781300"/>
              <a:gd name="connsiteX108" fmla="*/ 2260637 w 8247113"/>
              <a:gd name="connsiteY108" fmla="*/ 2641600 h 2781300"/>
              <a:gd name="connsiteX109" fmla="*/ 2044737 w 8247113"/>
              <a:gd name="connsiteY109" fmla="*/ 2667000 h 2781300"/>
              <a:gd name="connsiteX110" fmla="*/ 1676437 w 8247113"/>
              <a:gd name="connsiteY110" fmla="*/ 2692400 h 2781300"/>
              <a:gd name="connsiteX111" fmla="*/ 38137 w 8247113"/>
              <a:gd name="connsiteY111" fmla="*/ 2705100 h 2781300"/>
              <a:gd name="connsiteX112" fmla="*/ 50837 w 8247113"/>
              <a:gd name="connsiteY112" fmla="*/ 2616200 h 2781300"/>
              <a:gd name="connsiteX113" fmla="*/ 25437 w 8247113"/>
              <a:gd name="connsiteY113" fmla="*/ 2184400 h 2781300"/>
              <a:gd name="connsiteX114" fmla="*/ 12737 w 8247113"/>
              <a:gd name="connsiteY114" fmla="*/ 990600 h 2781300"/>
              <a:gd name="connsiteX115" fmla="*/ 37 w 8247113"/>
              <a:gd name="connsiteY115" fmla="*/ 914400 h 2781300"/>
              <a:gd name="connsiteX116" fmla="*/ 25437 w 8247113"/>
              <a:gd name="connsiteY116" fmla="*/ 7874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247113" h="2781300">
                <a:moveTo>
                  <a:pt x="25437" y="787400"/>
                </a:moveTo>
                <a:cubicBezTo>
                  <a:pt x="52954" y="747183"/>
                  <a:pt x="32712" y="761384"/>
                  <a:pt x="165137" y="673100"/>
                </a:cubicBezTo>
                <a:cubicBezTo>
                  <a:pt x="268672" y="604077"/>
                  <a:pt x="188312" y="635742"/>
                  <a:pt x="266737" y="609600"/>
                </a:cubicBezTo>
                <a:cubicBezTo>
                  <a:pt x="351287" y="546187"/>
                  <a:pt x="283057" y="594638"/>
                  <a:pt x="381037" y="533400"/>
                </a:cubicBezTo>
                <a:cubicBezTo>
                  <a:pt x="393980" y="525310"/>
                  <a:pt x="405885" y="515573"/>
                  <a:pt x="419137" y="508000"/>
                </a:cubicBezTo>
                <a:cubicBezTo>
                  <a:pt x="435575" y="498607"/>
                  <a:pt x="453387" y="491794"/>
                  <a:pt x="469937" y="482600"/>
                </a:cubicBezTo>
                <a:cubicBezTo>
                  <a:pt x="503514" y="463946"/>
                  <a:pt x="546760" y="433154"/>
                  <a:pt x="584237" y="419100"/>
                </a:cubicBezTo>
                <a:cubicBezTo>
                  <a:pt x="600580" y="412971"/>
                  <a:pt x="618104" y="410633"/>
                  <a:pt x="635037" y="406400"/>
                </a:cubicBezTo>
                <a:cubicBezTo>
                  <a:pt x="647737" y="397933"/>
                  <a:pt x="661411" y="390771"/>
                  <a:pt x="673137" y="381000"/>
                </a:cubicBezTo>
                <a:cubicBezTo>
                  <a:pt x="686935" y="369502"/>
                  <a:pt x="696293" y="352863"/>
                  <a:pt x="711237" y="342900"/>
                </a:cubicBezTo>
                <a:cubicBezTo>
                  <a:pt x="722376" y="335474"/>
                  <a:pt x="736802" y="334900"/>
                  <a:pt x="749337" y="330200"/>
                </a:cubicBezTo>
                <a:cubicBezTo>
                  <a:pt x="770683" y="322195"/>
                  <a:pt x="792005" y="314059"/>
                  <a:pt x="812837" y="304800"/>
                </a:cubicBezTo>
                <a:cubicBezTo>
                  <a:pt x="830137" y="297111"/>
                  <a:pt x="846059" y="286431"/>
                  <a:pt x="863637" y="279400"/>
                </a:cubicBezTo>
                <a:cubicBezTo>
                  <a:pt x="888496" y="269456"/>
                  <a:pt x="915371" y="264874"/>
                  <a:pt x="939837" y="254000"/>
                </a:cubicBezTo>
                <a:cubicBezTo>
                  <a:pt x="1052601" y="203883"/>
                  <a:pt x="894356" y="249495"/>
                  <a:pt x="1028737" y="215900"/>
                </a:cubicBezTo>
                <a:cubicBezTo>
                  <a:pt x="1045670" y="203200"/>
                  <a:pt x="1061159" y="188302"/>
                  <a:pt x="1079537" y="177800"/>
                </a:cubicBezTo>
                <a:cubicBezTo>
                  <a:pt x="1111285" y="159658"/>
                  <a:pt x="1203098" y="153117"/>
                  <a:pt x="1219237" y="152400"/>
                </a:cubicBezTo>
                <a:cubicBezTo>
                  <a:pt x="1375773" y="145443"/>
                  <a:pt x="1532504" y="143933"/>
                  <a:pt x="1689137" y="139700"/>
                </a:cubicBezTo>
                <a:cubicBezTo>
                  <a:pt x="1701837" y="135467"/>
                  <a:pt x="1714932" y="132273"/>
                  <a:pt x="1727237" y="127000"/>
                </a:cubicBezTo>
                <a:cubicBezTo>
                  <a:pt x="1749435" y="117487"/>
                  <a:pt x="1788768" y="92120"/>
                  <a:pt x="1816137" y="88900"/>
                </a:cubicBezTo>
                <a:cubicBezTo>
                  <a:pt x="1869646" y="82605"/>
                  <a:pt x="2172669" y="65686"/>
                  <a:pt x="2209837" y="63500"/>
                </a:cubicBezTo>
                <a:cubicBezTo>
                  <a:pt x="2439356" y="-13006"/>
                  <a:pt x="2195599" y="64070"/>
                  <a:pt x="2844837" y="38100"/>
                </a:cubicBezTo>
                <a:cubicBezTo>
                  <a:pt x="2858213" y="37565"/>
                  <a:pt x="2869950" y="28647"/>
                  <a:pt x="2882937" y="25400"/>
                </a:cubicBezTo>
                <a:cubicBezTo>
                  <a:pt x="2903878" y="20165"/>
                  <a:pt x="2925270" y="16933"/>
                  <a:pt x="2946437" y="12700"/>
                </a:cubicBezTo>
                <a:cubicBezTo>
                  <a:pt x="3005704" y="16933"/>
                  <a:pt x="3065114" y="19488"/>
                  <a:pt x="3124237" y="25400"/>
                </a:cubicBezTo>
                <a:cubicBezTo>
                  <a:pt x="3156734" y="28650"/>
                  <a:pt x="3229670" y="43947"/>
                  <a:pt x="3263937" y="50800"/>
                </a:cubicBezTo>
                <a:cubicBezTo>
                  <a:pt x="3340137" y="46567"/>
                  <a:pt x="3416563" y="45336"/>
                  <a:pt x="3492537" y="38100"/>
                </a:cubicBezTo>
                <a:cubicBezTo>
                  <a:pt x="3505864" y="36831"/>
                  <a:pt x="3517353" y="27060"/>
                  <a:pt x="3530637" y="25400"/>
                </a:cubicBezTo>
                <a:cubicBezTo>
                  <a:pt x="3585407" y="18554"/>
                  <a:pt x="3640598" y="15206"/>
                  <a:pt x="3695737" y="12700"/>
                </a:cubicBezTo>
                <a:cubicBezTo>
                  <a:pt x="3826903" y="6738"/>
                  <a:pt x="3958204" y="4233"/>
                  <a:pt x="4089437" y="0"/>
                </a:cubicBezTo>
                <a:cubicBezTo>
                  <a:pt x="4161404" y="4233"/>
                  <a:pt x="4233851" y="3376"/>
                  <a:pt x="4305337" y="12700"/>
                </a:cubicBezTo>
                <a:cubicBezTo>
                  <a:pt x="4331886" y="16163"/>
                  <a:pt x="4356137" y="29633"/>
                  <a:pt x="4381537" y="38100"/>
                </a:cubicBezTo>
                <a:lnTo>
                  <a:pt x="4419637" y="50800"/>
                </a:lnTo>
                <a:lnTo>
                  <a:pt x="4495837" y="76200"/>
                </a:lnTo>
                <a:cubicBezTo>
                  <a:pt x="4508537" y="80433"/>
                  <a:pt x="4521963" y="82913"/>
                  <a:pt x="4533937" y="88900"/>
                </a:cubicBezTo>
                <a:cubicBezTo>
                  <a:pt x="4550870" y="97367"/>
                  <a:pt x="4567336" y="106842"/>
                  <a:pt x="4584737" y="114300"/>
                </a:cubicBezTo>
                <a:cubicBezTo>
                  <a:pt x="4597042" y="119573"/>
                  <a:pt x="4611135" y="120499"/>
                  <a:pt x="4622837" y="127000"/>
                </a:cubicBezTo>
                <a:cubicBezTo>
                  <a:pt x="4691195" y="164977"/>
                  <a:pt x="4690857" y="169620"/>
                  <a:pt x="4737137" y="215900"/>
                </a:cubicBezTo>
                <a:cubicBezTo>
                  <a:pt x="4759490" y="282960"/>
                  <a:pt x="4738698" y="246574"/>
                  <a:pt x="4826037" y="304800"/>
                </a:cubicBezTo>
                <a:lnTo>
                  <a:pt x="4864137" y="330200"/>
                </a:lnTo>
                <a:cubicBezTo>
                  <a:pt x="4876837" y="338667"/>
                  <a:pt x="4890026" y="346442"/>
                  <a:pt x="4902237" y="355600"/>
                </a:cubicBezTo>
                <a:cubicBezTo>
                  <a:pt x="4919170" y="368300"/>
                  <a:pt x="4934105" y="384234"/>
                  <a:pt x="4953037" y="393700"/>
                </a:cubicBezTo>
                <a:cubicBezTo>
                  <a:pt x="4976984" y="405674"/>
                  <a:pt x="5003837" y="410633"/>
                  <a:pt x="5029237" y="419100"/>
                </a:cubicBezTo>
                <a:cubicBezTo>
                  <a:pt x="5041937" y="423333"/>
                  <a:pt x="5056198" y="424374"/>
                  <a:pt x="5067337" y="431800"/>
                </a:cubicBezTo>
                <a:lnTo>
                  <a:pt x="5105437" y="457200"/>
                </a:lnTo>
                <a:cubicBezTo>
                  <a:pt x="5109670" y="474133"/>
                  <a:pt x="5114714" y="490884"/>
                  <a:pt x="5118137" y="508000"/>
                </a:cubicBezTo>
                <a:cubicBezTo>
                  <a:pt x="5123187" y="533250"/>
                  <a:pt x="5125251" y="559063"/>
                  <a:pt x="5130837" y="584200"/>
                </a:cubicBezTo>
                <a:cubicBezTo>
                  <a:pt x="5133741" y="597268"/>
                  <a:pt x="5136111" y="611161"/>
                  <a:pt x="5143537" y="622300"/>
                </a:cubicBezTo>
                <a:cubicBezTo>
                  <a:pt x="5157604" y="643401"/>
                  <a:pt x="5213230" y="687296"/>
                  <a:pt x="5232437" y="698500"/>
                </a:cubicBezTo>
                <a:cubicBezTo>
                  <a:pt x="5265143" y="717579"/>
                  <a:pt x="5307263" y="722526"/>
                  <a:pt x="5334037" y="749300"/>
                </a:cubicBezTo>
                <a:cubicBezTo>
                  <a:pt x="5346737" y="762000"/>
                  <a:pt x="5358339" y="775902"/>
                  <a:pt x="5372137" y="787400"/>
                </a:cubicBezTo>
                <a:cubicBezTo>
                  <a:pt x="5426628" y="832809"/>
                  <a:pt x="5397742" y="790186"/>
                  <a:pt x="5448337" y="850900"/>
                </a:cubicBezTo>
                <a:cubicBezTo>
                  <a:pt x="5458108" y="862626"/>
                  <a:pt x="5463966" y="877274"/>
                  <a:pt x="5473737" y="889000"/>
                </a:cubicBezTo>
                <a:cubicBezTo>
                  <a:pt x="5485235" y="902798"/>
                  <a:pt x="5500339" y="913302"/>
                  <a:pt x="5511837" y="927100"/>
                </a:cubicBezTo>
                <a:cubicBezTo>
                  <a:pt x="5566843" y="993108"/>
                  <a:pt x="5503661" y="959068"/>
                  <a:pt x="5613437" y="1041400"/>
                </a:cubicBezTo>
                <a:cubicBezTo>
                  <a:pt x="5630370" y="1054100"/>
                  <a:pt x="5644699" y="1071359"/>
                  <a:pt x="5664237" y="1079500"/>
                </a:cubicBezTo>
                <a:cubicBezTo>
                  <a:pt x="5696461" y="1092927"/>
                  <a:pt x="5732719" y="1093861"/>
                  <a:pt x="5765837" y="1104900"/>
                </a:cubicBezTo>
                <a:lnTo>
                  <a:pt x="5842037" y="1130300"/>
                </a:lnTo>
                <a:cubicBezTo>
                  <a:pt x="5880222" y="1143028"/>
                  <a:pt x="5885411" y="1141045"/>
                  <a:pt x="5918237" y="1168400"/>
                </a:cubicBezTo>
                <a:cubicBezTo>
                  <a:pt x="6053524" y="1281139"/>
                  <a:pt x="5873915" y="1152243"/>
                  <a:pt x="5994437" y="1219200"/>
                </a:cubicBezTo>
                <a:cubicBezTo>
                  <a:pt x="6021122" y="1234025"/>
                  <a:pt x="6070637" y="1270000"/>
                  <a:pt x="6070637" y="1270000"/>
                </a:cubicBezTo>
                <a:cubicBezTo>
                  <a:pt x="6106038" y="1323102"/>
                  <a:pt x="6114773" y="1346996"/>
                  <a:pt x="6159537" y="1384300"/>
                </a:cubicBezTo>
                <a:cubicBezTo>
                  <a:pt x="6171263" y="1394071"/>
                  <a:pt x="6183985" y="1402874"/>
                  <a:pt x="6197637" y="1409700"/>
                </a:cubicBezTo>
                <a:cubicBezTo>
                  <a:pt x="6209611" y="1415687"/>
                  <a:pt x="6223037" y="1418167"/>
                  <a:pt x="6235737" y="1422400"/>
                </a:cubicBezTo>
                <a:cubicBezTo>
                  <a:pt x="6335635" y="1497323"/>
                  <a:pt x="6231445" y="1427548"/>
                  <a:pt x="6362737" y="1485900"/>
                </a:cubicBezTo>
                <a:cubicBezTo>
                  <a:pt x="6463189" y="1530545"/>
                  <a:pt x="6334260" y="1489584"/>
                  <a:pt x="6438937" y="1549400"/>
                </a:cubicBezTo>
                <a:cubicBezTo>
                  <a:pt x="6454092" y="1558060"/>
                  <a:pt x="6472954" y="1557305"/>
                  <a:pt x="6489737" y="1562100"/>
                </a:cubicBezTo>
                <a:cubicBezTo>
                  <a:pt x="6535745" y="1575245"/>
                  <a:pt x="6524192" y="1572370"/>
                  <a:pt x="6565937" y="1600200"/>
                </a:cubicBezTo>
                <a:cubicBezTo>
                  <a:pt x="6626867" y="1691595"/>
                  <a:pt x="6540585" y="1579065"/>
                  <a:pt x="6667537" y="1663700"/>
                </a:cubicBezTo>
                <a:cubicBezTo>
                  <a:pt x="6680237" y="1672167"/>
                  <a:pt x="6693911" y="1679329"/>
                  <a:pt x="6705637" y="1689100"/>
                </a:cubicBezTo>
                <a:cubicBezTo>
                  <a:pt x="6719435" y="1700598"/>
                  <a:pt x="6728143" y="1718289"/>
                  <a:pt x="6743737" y="1727200"/>
                </a:cubicBezTo>
                <a:cubicBezTo>
                  <a:pt x="6753394" y="1732719"/>
                  <a:pt x="6854200" y="1751833"/>
                  <a:pt x="6858037" y="1752600"/>
                </a:cubicBezTo>
                <a:cubicBezTo>
                  <a:pt x="6908837" y="1748367"/>
                  <a:pt x="6959908" y="1746637"/>
                  <a:pt x="7010437" y="1739900"/>
                </a:cubicBezTo>
                <a:cubicBezTo>
                  <a:pt x="7053967" y="1734096"/>
                  <a:pt x="7047718" y="1721260"/>
                  <a:pt x="7086637" y="1701800"/>
                </a:cubicBezTo>
                <a:cubicBezTo>
                  <a:pt x="7098611" y="1695813"/>
                  <a:pt x="7112763" y="1695087"/>
                  <a:pt x="7124737" y="1689100"/>
                </a:cubicBezTo>
                <a:cubicBezTo>
                  <a:pt x="7138389" y="1682274"/>
                  <a:pt x="7149185" y="1670526"/>
                  <a:pt x="7162837" y="1663700"/>
                </a:cubicBezTo>
                <a:cubicBezTo>
                  <a:pt x="7174811" y="1657713"/>
                  <a:pt x="7188963" y="1656987"/>
                  <a:pt x="7200937" y="1651000"/>
                </a:cubicBezTo>
                <a:cubicBezTo>
                  <a:pt x="7214589" y="1644174"/>
                  <a:pt x="7225089" y="1631799"/>
                  <a:pt x="7239037" y="1625600"/>
                </a:cubicBezTo>
                <a:lnTo>
                  <a:pt x="7353337" y="1587500"/>
                </a:lnTo>
                <a:cubicBezTo>
                  <a:pt x="7366037" y="1583267"/>
                  <a:pt x="7378096" y="1575912"/>
                  <a:pt x="7391437" y="1574800"/>
                </a:cubicBezTo>
                <a:lnTo>
                  <a:pt x="7543837" y="1562100"/>
                </a:lnTo>
                <a:cubicBezTo>
                  <a:pt x="7560770" y="1557867"/>
                  <a:pt x="7578594" y="1556276"/>
                  <a:pt x="7594637" y="1549400"/>
                </a:cubicBezTo>
                <a:cubicBezTo>
                  <a:pt x="7634656" y="1532249"/>
                  <a:pt x="7637271" y="1513363"/>
                  <a:pt x="7670837" y="1485900"/>
                </a:cubicBezTo>
                <a:cubicBezTo>
                  <a:pt x="7703601" y="1459093"/>
                  <a:pt x="7742503" y="1439634"/>
                  <a:pt x="7772437" y="1409700"/>
                </a:cubicBezTo>
                <a:cubicBezTo>
                  <a:pt x="7883747" y="1298390"/>
                  <a:pt x="7742549" y="1434607"/>
                  <a:pt x="7848637" y="1346200"/>
                </a:cubicBezTo>
                <a:cubicBezTo>
                  <a:pt x="7946423" y="1264712"/>
                  <a:pt x="7830242" y="1345763"/>
                  <a:pt x="7924837" y="1282700"/>
                </a:cubicBezTo>
                <a:cubicBezTo>
                  <a:pt x="7936019" y="1249153"/>
                  <a:pt x="7955585" y="1179317"/>
                  <a:pt x="7988337" y="1168400"/>
                </a:cubicBezTo>
                <a:cubicBezTo>
                  <a:pt x="8043714" y="1149941"/>
                  <a:pt x="8062385" y="1151143"/>
                  <a:pt x="8102637" y="1117600"/>
                </a:cubicBezTo>
                <a:cubicBezTo>
                  <a:pt x="8116435" y="1106102"/>
                  <a:pt x="8128037" y="1092200"/>
                  <a:pt x="8140737" y="1079500"/>
                </a:cubicBezTo>
                <a:cubicBezTo>
                  <a:pt x="8144970" y="1066800"/>
                  <a:pt x="8146936" y="1053102"/>
                  <a:pt x="8153437" y="1041400"/>
                </a:cubicBezTo>
                <a:cubicBezTo>
                  <a:pt x="8168262" y="1014715"/>
                  <a:pt x="8204237" y="965200"/>
                  <a:pt x="8204237" y="965200"/>
                </a:cubicBezTo>
                <a:cubicBezTo>
                  <a:pt x="8291699" y="1227587"/>
                  <a:pt x="8221015" y="1001432"/>
                  <a:pt x="8204237" y="1714500"/>
                </a:cubicBezTo>
                <a:cubicBezTo>
                  <a:pt x="8201347" y="1837306"/>
                  <a:pt x="8194812" y="1960004"/>
                  <a:pt x="8191537" y="2082800"/>
                </a:cubicBezTo>
                <a:cubicBezTo>
                  <a:pt x="8186345" y="2277510"/>
                  <a:pt x="8195354" y="2472922"/>
                  <a:pt x="8178837" y="2667000"/>
                </a:cubicBezTo>
                <a:cubicBezTo>
                  <a:pt x="8177702" y="2680339"/>
                  <a:pt x="8153652" y="2676178"/>
                  <a:pt x="8140737" y="2679700"/>
                </a:cubicBezTo>
                <a:cubicBezTo>
                  <a:pt x="8036716" y="2708069"/>
                  <a:pt x="8005245" y="2715919"/>
                  <a:pt x="7886737" y="2717800"/>
                </a:cubicBezTo>
                <a:lnTo>
                  <a:pt x="6438937" y="2730500"/>
                </a:lnTo>
                <a:cubicBezTo>
                  <a:pt x="6371204" y="2738967"/>
                  <a:pt x="6303704" y="2749577"/>
                  <a:pt x="6235737" y="2755900"/>
                </a:cubicBezTo>
                <a:cubicBezTo>
                  <a:pt x="6121617" y="2766516"/>
                  <a:pt x="5892837" y="2781300"/>
                  <a:pt x="5892837" y="2781300"/>
                </a:cubicBezTo>
                <a:lnTo>
                  <a:pt x="5308637" y="2768600"/>
                </a:lnTo>
                <a:cubicBezTo>
                  <a:pt x="5245030" y="2766515"/>
                  <a:pt x="5181744" y="2757974"/>
                  <a:pt x="5118137" y="2755900"/>
                </a:cubicBezTo>
                <a:lnTo>
                  <a:pt x="4140237" y="2730500"/>
                </a:lnTo>
                <a:cubicBezTo>
                  <a:pt x="4106370" y="2726267"/>
                  <a:pt x="4072370" y="2722990"/>
                  <a:pt x="4038637" y="2717800"/>
                </a:cubicBezTo>
                <a:cubicBezTo>
                  <a:pt x="3962284" y="2706053"/>
                  <a:pt x="3887105" y="2685015"/>
                  <a:pt x="3810037" y="2679700"/>
                </a:cubicBezTo>
                <a:cubicBezTo>
                  <a:pt x="3641052" y="2668046"/>
                  <a:pt x="3471350" y="2671980"/>
                  <a:pt x="3302037" y="2667000"/>
                </a:cubicBezTo>
                <a:lnTo>
                  <a:pt x="2946437" y="2654300"/>
                </a:lnTo>
                <a:cubicBezTo>
                  <a:pt x="2916804" y="2650067"/>
                  <a:pt x="2886890" y="2647471"/>
                  <a:pt x="2857537" y="2641600"/>
                </a:cubicBezTo>
                <a:cubicBezTo>
                  <a:pt x="2844410" y="2638975"/>
                  <a:pt x="2832824" y="2628900"/>
                  <a:pt x="2819437" y="2628900"/>
                </a:cubicBezTo>
                <a:cubicBezTo>
                  <a:pt x="2633122" y="2628900"/>
                  <a:pt x="2446904" y="2637367"/>
                  <a:pt x="2260637" y="2641600"/>
                </a:cubicBezTo>
                <a:cubicBezTo>
                  <a:pt x="2138782" y="2665971"/>
                  <a:pt x="2238411" y="2648555"/>
                  <a:pt x="2044737" y="2667000"/>
                </a:cubicBezTo>
                <a:cubicBezTo>
                  <a:pt x="1866752" y="2683951"/>
                  <a:pt x="1923237" y="2689087"/>
                  <a:pt x="1676437" y="2692400"/>
                </a:cubicBezTo>
                <a:lnTo>
                  <a:pt x="38137" y="2705100"/>
                </a:lnTo>
                <a:cubicBezTo>
                  <a:pt x="42370" y="2675467"/>
                  <a:pt x="50837" y="2646134"/>
                  <a:pt x="50837" y="2616200"/>
                </a:cubicBezTo>
                <a:cubicBezTo>
                  <a:pt x="50837" y="2270881"/>
                  <a:pt x="67132" y="2351179"/>
                  <a:pt x="25437" y="2184400"/>
                </a:cubicBezTo>
                <a:cubicBezTo>
                  <a:pt x="21204" y="1786467"/>
                  <a:pt x="20695" y="1388476"/>
                  <a:pt x="12737" y="990600"/>
                </a:cubicBezTo>
                <a:cubicBezTo>
                  <a:pt x="12222" y="964855"/>
                  <a:pt x="37" y="940150"/>
                  <a:pt x="37" y="914400"/>
                </a:cubicBezTo>
                <a:cubicBezTo>
                  <a:pt x="37" y="857375"/>
                  <a:pt x="-2080" y="827617"/>
                  <a:pt x="25437" y="7874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5248" y="2666499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Interest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698" y="1349829"/>
            <a:ext cx="6113531" cy="30801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-660401" y="2717800"/>
            <a:ext cx="28956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4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upward drivers 2.0 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468" y="1372048"/>
            <a:ext cx="8793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New tools + need for mechanistic understanding (</a:t>
            </a:r>
            <a:r>
              <a:rPr lang="en-CA" sz="2400" b="1" i="1" dirty="0">
                <a:solidFill>
                  <a:schemeClr val="bg1">
                    <a:lumMod val="75000"/>
                  </a:schemeClr>
                </a:solidFill>
              </a:rPr>
              <a:t>in vivo</a:t>
            </a: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Need for synthesis of current knowledge acknowledged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Appreciation of long-term relationship of human and anthropogenic LDR (energy, medical, space)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Public concerns and pressure continue and grow</a:t>
            </a:r>
          </a:p>
        </p:txBody>
      </p:sp>
    </p:spTree>
    <p:extLst>
      <p:ext uri="{BB962C8B-B14F-4D97-AF65-F5344CB8AC3E}">
        <p14:creationId xmlns:p14="http://schemas.microsoft.com/office/powerpoint/2010/main" val="42469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6676" y="208828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Research needs: science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078" y="892254"/>
            <a:ext cx="8793720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Real low dose and low dose rate studies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responsible and ethical researcher communication</a:t>
            </a:r>
            <a:endParaRPr lang="en-CA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effective use of limited LDR facilities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i="1" dirty="0">
                <a:solidFill>
                  <a:schemeClr val="bg1">
                    <a:lumMod val="75000"/>
                  </a:schemeClr>
                </a:solidFill>
              </a:rPr>
              <a:t>In vivo </a:t>
            </a: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studies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systemic and holistic approaches - collaboration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mouse-to-human transition</a:t>
            </a:r>
            <a:endParaRPr lang="en-CA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Direct, well planned epi-studies on medical LDR exposed cohorts 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millions of people (100x over A-bomb)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avoidance of co-founders/biases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requires long-term commitment , e.g. 50+ years, and privacy issues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Individual radiosensitivity (</a:t>
            </a:r>
            <a:r>
              <a:rPr lang="en-CA" sz="2400" b="1" dirty="0" err="1">
                <a:solidFill>
                  <a:schemeClr val="bg1">
                    <a:lumMod val="75000"/>
                  </a:schemeClr>
                </a:solidFill>
              </a:rPr>
              <a:t>iRP</a:t>
            </a: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?)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LNT argument “let’s protect a few even though we know most are OK”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>
                    <a:lumMod val="75000"/>
                  </a:schemeClr>
                </a:solidFill>
              </a:rPr>
              <a:t>epi- + mechanistic studies, e.g. CRISPR-Cas9</a:t>
            </a:r>
          </a:p>
        </p:txBody>
      </p:sp>
    </p:spTree>
    <p:extLst>
      <p:ext uri="{BB962C8B-B14F-4D97-AF65-F5344CB8AC3E}">
        <p14:creationId xmlns:p14="http://schemas.microsoft.com/office/powerpoint/2010/main" val="30310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Research needs: high level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468" y="1372048"/>
            <a:ext cx="8793720" cy="407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bg1">
                    <a:lumMod val="75000"/>
                  </a:schemeClr>
                </a:solidFill>
              </a:rPr>
              <a:t>Strategic global agreement on research agenda</a:t>
            </a:r>
          </a:p>
          <a:p>
            <a:pPr marL="285750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bg1">
                    <a:lumMod val="75000"/>
                  </a:schemeClr>
                </a:solidFill>
              </a:rPr>
              <a:t>Global collaboration </a:t>
            </a:r>
          </a:p>
          <a:p>
            <a:pPr marL="742950" lvl="1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</a:rPr>
              <a:t>No tissue wasted, no assay missed</a:t>
            </a:r>
          </a:p>
          <a:p>
            <a:pPr marL="742950" lvl="1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</a:rPr>
              <a:t>Funding and publication policies and guidelines</a:t>
            </a:r>
          </a:p>
          <a:p>
            <a:pPr marL="285750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bg1">
                    <a:lumMod val="75000"/>
                  </a:schemeClr>
                </a:solidFill>
              </a:rPr>
              <a:t>Public license for research</a:t>
            </a:r>
          </a:p>
          <a:p>
            <a:pPr marL="742950" lvl="1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75000"/>
                  </a:schemeClr>
                </a:solidFill>
              </a:rPr>
              <a:t>Individual researcher interests vs. what people are concerned with</a:t>
            </a:r>
          </a:p>
          <a:p>
            <a:pPr marL="285750" lvl="1" indent="-28575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bg1">
                    <a:lumMod val="75000"/>
                  </a:schemeClr>
                </a:solidFill>
              </a:rPr>
              <a:t>Constant contact and interaction with regulators</a:t>
            </a:r>
          </a:p>
        </p:txBody>
      </p:sp>
    </p:spTree>
    <p:extLst>
      <p:ext uri="{BB962C8B-B14F-4D97-AF65-F5344CB8AC3E}">
        <p14:creationId xmlns:p14="http://schemas.microsoft.com/office/powerpoint/2010/main" val="2321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187091" y="3267825"/>
            <a:ext cx="6450804" cy="8929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rgbClr val="0C5A9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en-CA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304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overview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90599" y="4330700"/>
            <a:ext cx="7162801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01699" y="4429929"/>
            <a:ext cx="6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1990                                             2000                                    2010                      </a:t>
            </a:r>
          </a:p>
        </p:txBody>
      </p:sp>
      <p:sp>
        <p:nvSpPr>
          <p:cNvPr id="10" name="Freeform 9"/>
          <p:cNvSpPr/>
          <p:nvPr/>
        </p:nvSpPr>
        <p:spPr>
          <a:xfrm>
            <a:off x="901699" y="1599015"/>
            <a:ext cx="7137401" cy="2781300"/>
          </a:xfrm>
          <a:custGeom>
            <a:avLst/>
            <a:gdLst>
              <a:gd name="connsiteX0" fmla="*/ 25437 w 8247113"/>
              <a:gd name="connsiteY0" fmla="*/ 787400 h 2781300"/>
              <a:gd name="connsiteX1" fmla="*/ 165137 w 8247113"/>
              <a:gd name="connsiteY1" fmla="*/ 673100 h 2781300"/>
              <a:gd name="connsiteX2" fmla="*/ 266737 w 8247113"/>
              <a:gd name="connsiteY2" fmla="*/ 609600 h 2781300"/>
              <a:gd name="connsiteX3" fmla="*/ 381037 w 8247113"/>
              <a:gd name="connsiteY3" fmla="*/ 533400 h 2781300"/>
              <a:gd name="connsiteX4" fmla="*/ 419137 w 8247113"/>
              <a:gd name="connsiteY4" fmla="*/ 508000 h 2781300"/>
              <a:gd name="connsiteX5" fmla="*/ 469937 w 8247113"/>
              <a:gd name="connsiteY5" fmla="*/ 482600 h 2781300"/>
              <a:gd name="connsiteX6" fmla="*/ 584237 w 8247113"/>
              <a:gd name="connsiteY6" fmla="*/ 419100 h 2781300"/>
              <a:gd name="connsiteX7" fmla="*/ 635037 w 8247113"/>
              <a:gd name="connsiteY7" fmla="*/ 406400 h 2781300"/>
              <a:gd name="connsiteX8" fmla="*/ 673137 w 8247113"/>
              <a:gd name="connsiteY8" fmla="*/ 381000 h 2781300"/>
              <a:gd name="connsiteX9" fmla="*/ 711237 w 8247113"/>
              <a:gd name="connsiteY9" fmla="*/ 342900 h 2781300"/>
              <a:gd name="connsiteX10" fmla="*/ 749337 w 8247113"/>
              <a:gd name="connsiteY10" fmla="*/ 330200 h 2781300"/>
              <a:gd name="connsiteX11" fmla="*/ 812837 w 8247113"/>
              <a:gd name="connsiteY11" fmla="*/ 304800 h 2781300"/>
              <a:gd name="connsiteX12" fmla="*/ 863637 w 8247113"/>
              <a:gd name="connsiteY12" fmla="*/ 279400 h 2781300"/>
              <a:gd name="connsiteX13" fmla="*/ 939837 w 8247113"/>
              <a:gd name="connsiteY13" fmla="*/ 254000 h 2781300"/>
              <a:gd name="connsiteX14" fmla="*/ 1028737 w 8247113"/>
              <a:gd name="connsiteY14" fmla="*/ 215900 h 2781300"/>
              <a:gd name="connsiteX15" fmla="*/ 1079537 w 8247113"/>
              <a:gd name="connsiteY15" fmla="*/ 177800 h 2781300"/>
              <a:gd name="connsiteX16" fmla="*/ 1219237 w 8247113"/>
              <a:gd name="connsiteY16" fmla="*/ 152400 h 2781300"/>
              <a:gd name="connsiteX17" fmla="*/ 1689137 w 8247113"/>
              <a:gd name="connsiteY17" fmla="*/ 139700 h 2781300"/>
              <a:gd name="connsiteX18" fmla="*/ 1727237 w 8247113"/>
              <a:gd name="connsiteY18" fmla="*/ 127000 h 2781300"/>
              <a:gd name="connsiteX19" fmla="*/ 1816137 w 8247113"/>
              <a:gd name="connsiteY19" fmla="*/ 88900 h 2781300"/>
              <a:gd name="connsiteX20" fmla="*/ 2209837 w 8247113"/>
              <a:gd name="connsiteY20" fmla="*/ 63500 h 2781300"/>
              <a:gd name="connsiteX21" fmla="*/ 2844837 w 8247113"/>
              <a:gd name="connsiteY21" fmla="*/ 38100 h 2781300"/>
              <a:gd name="connsiteX22" fmla="*/ 2882937 w 8247113"/>
              <a:gd name="connsiteY22" fmla="*/ 25400 h 2781300"/>
              <a:gd name="connsiteX23" fmla="*/ 2946437 w 8247113"/>
              <a:gd name="connsiteY23" fmla="*/ 12700 h 2781300"/>
              <a:gd name="connsiteX24" fmla="*/ 3124237 w 8247113"/>
              <a:gd name="connsiteY24" fmla="*/ 25400 h 2781300"/>
              <a:gd name="connsiteX25" fmla="*/ 3263937 w 8247113"/>
              <a:gd name="connsiteY25" fmla="*/ 50800 h 2781300"/>
              <a:gd name="connsiteX26" fmla="*/ 3492537 w 8247113"/>
              <a:gd name="connsiteY26" fmla="*/ 38100 h 2781300"/>
              <a:gd name="connsiteX27" fmla="*/ 3530637 w 8247113"/>
              <a:gd name="connsiteY27" fmla="*/ 25400 h 2781300"/>
              <a:gd name="connsiteX28" fmla="*/ 3695737 w 8247113"/>
              <a:gd name="connsiteY28" fmla="*/ 12700 h 2781300"/>
              <a:gd name="connsiteX29" fmla="*/ 4089437 w 8247113"/>
              <a:gd name="connsiteY29" fmla="*/ 0 h 2781300"/>
              <a:gd name="connsiteX30" fmla="*/ 4305337 w 8247113"/>
              <a:gd name="connsiteY30" fmla="*/ 12700 h 2781300"/>
              <a:gd name="connsiteX31" fmla="*/ 4381537 w 8247113"/>
              <a:gd name="connsiteY31" fmla="*/ 38100 h 2781300"/>
              <a:gd name="connsiteX32" fmla="*/ 4419637 w 8247113"/>
              <a:gd name="connsiteY32" fmla="*/ 50800 h 2781300"/>
              <a:gd name="connsiteX33" fmla="*/ 4495837 w 8247113"/>
              <a:gd name="connsiteY33" fmla="*/ 76200 h 2781300"/>
              <a:gd name="connsiteX34" fmla="*/ 4533937 w 8247113"/>
              <a:gd name="connsiteY34" fmla="*/ 88900 h 2781300"/>
              <a:gd name="connsiteX35" fmla="*/ 4584737 w 8247113"/>
              <a:gd name="connsiteY35" fmla="*/ 114300 h 2781300"/>
              <a:gd name="connsiteX36" fmla="*/ 4622837 w 8247113"/>
              <a:gd name="connsiteY36" fmla="*/ 127000 h 2781300"/>
              <a:gd name="connsiteX37" fmla="*/ 4737137 w 8247113"/>
              <a:gd name="connsiteY37" fmla="*/ 215900 h 2781300"/>
              <a:gd name="connsiteX38" fmla="*/ 4826037 w 8247113"/>
              <a:gd name="connsiteY38" fmla="*/ 304800 h 2781300"/>
              <a:gd name="connsiteX39" fmla="*/ 4864137 w 8247113"/>
              <a:gd name="connsiteY39" fmla="*/ 330200 h 2781300"/>
              <a:gd name="connsiteX40" fmla="*/ 4902237 w 8247113"/>
              <a:gd name="connsiteY40" fmla="*/ 355600 h 2781300"/>
              <a:gd name="connsiteX41" fmla="*/ 4953037 w 8247113"/>
              <a:gd name="connsiteY41" fmla="*/ 393700 h 2781300"/>
              <a:gd name="connsiteX42" fmla="*/ 5029237 w 8247113"/>
              <a:gd name="connsiteY42" fmla="*/ 419100 h 2781300"/>
              <a:gd name="connsiteX43" fmla="*/ 5067337 w 8247113"/>
              <a:gd name="connsiteY43" fmla="*/ 431800 h 2781300"/>
              <a:gd name="connsiteX44" fmla="*/ 5105437 w 8247113"/>
              <a:gd name="connsiteY44" fmla="*/ 457200 h 2781300"/>
              <a:gd name="connsiteX45" fmla="*/ 5118137 w 8247113"/>
              <a:gd name="connsiteY45" fmla="*/ 508000 h 2781300"/>
              <a:gd name="connsiteX46" fmla="*/ 5130837 w 8247113"/>
              <a:gd name="connsiteY46" fmla="*/ 584200 h 2781300"/>
              <a:gd name="connsiteX47" fmla="*/ 5143537 w 8247113"/>
              <a:gd name="connsiteY47" fmla="*/ 622300 h 2781300"/>
              <a:gd name="connsiteX48" fmla="*/ 5232437 w 8247113"/>
              <a:gd name="connsiteY48" fmla="*/ 698500 h 2781300"/>
              <a:gd name="connsiteX49" fmla="*/ 5334037 w 8247113"/>
              <a:gd name="connsiteY49" fmla="*/ 749300 h 2781300"/>
              <a:gd name="connsiteX50" fmla="*/ 5372137 w 8247113"/>
              <a:gd name="connsiteY50" fmla="*/ 787400 h 2781300"/>
              <a:gd name="connsiteX51" fmla="*/ 5448337 w 8247113"/>
              <a:gd name="connsiteY51" fmla="*/ 850900 h 2781300"/>
              <a:gd name="connsiteX52" fmla="*/ 5473737 w 8247113"/>
              <a:gd name="connsiteY52" fmla="*/ 889000 h 2781300"/>
              <a:gd name="connsiteX53" fmla="*/ 5511837 w 8247113"/>
              <a:gd name="connsiteY53" fmla="*/ 927100 h 2781300"/>
              <a:gd name="connsiteX54" fmla="*/ 5613437 w 8247113"/>
              <a:gd name="connsiteY54" fmla="*/ 1041400 h 2781300"/>
              <a:gd name="connsiteX55" fmla="*/ 5664237 w 8247113"/>
              <a:gd name="connsiteY55" fmla="*/ 1079500 h 2781300"/>
              <a:gd name="connsiteX56" fmla="*/ 5765837 w 8247113"/>
              <a:gd name="connsiteY56" fmla="*/ 1104900 h 2781300"/>
              <a:gd name="connsiteX57" fmla="*/ 5842037 w 8247113"/>
              <a:gd name="connsiteY57" fmla="*/ 1130300 h 2781300"/>
              <a:gd name="connsiteX58" fmla="*/ 5918237 w 8247113"/>
              <a:gd name="connsiteY58" fmla="*/ 1168400 h 2781300"/>
              <a:gd name="connsiteX59" fmla="*/ 5994437 w 8247113"/>
              <a:gd name="connsiteY59" fmla="*/ 1219200 h 2781300"/>
              <a:gd name="connsiteX60" fmla="*/ 6070637 w 8247113"/>
              <a:gd name="connsiteY60" fmla="*/ 1270000 h 2781300"/>
              <a:gd name="connsiteX61" fmla="*/ 6159537 w 8247113"/>
              <a:gd name="connsiteY61" fmla="*/ 1384300 h 2781300"/>
              <a:gd name="connsiteX62" fmla="*/ 6197637 w 8247113"/>
              <a:gd name="connsiteY62" fmla="*/ 1409700 h 2781300"/>
              <a:gd name="connsiteX63" fmla="*/ 6235737 w 8247113"/>
              <a:gd name="connsiteY63" fmla="*/ 1422400 h 2781300"/>
              <a:gd name="connsiteX64" fmla="*/ 6362737 w 8247113"/>
              <a:gd name="connsiteY64" fmla="*/ 1485900 h 2781300"/>
              <a:gd name="connsiteX65" fmla="*/ 6438937 w 8247113"/>
              <a:gd name="connsiteY65" fmla="*/ 1549400 h 2781300"/>
              <a:gd name="connsiteX66" fmla="*/ 6489737 w 8247113"/>
              <a:gd name="connsiteY66" fmla="*/ 1562100 h 2781300"/>
              <a:gd name="connsiteX67" fmla="*/ 6565937 w 8247113"/>
              <a:gd name="connsiteY67" fmla="*/ 1600200 h 2781300"/>
              <a:gd name="connsiteX68" fmla="*/ 6667537 w 8247113"/>
              <a:gd name="connsiteY68" fmla="*/ 1663700 h 2781300"/>
              <a:gd name="connsiteX69" fmla="*/ 6705637 w 8247113"/>
              <a:gd name="connsiteY69" fmla="*/ 1689100 h 2781300"/>
              <a:gd name="connsiteX70" fmla="*/ 6743737 w 8247113"/>
              <a:gd name="connsiteY70" fmla="*/ 1727200 h 2781300"/>
              <a:gd name="connsiteX71" fmla="*/ 6858037 w 8247113"/>
              <a:gd name="connsiteY71" fmla="*/ 1752600 h 2781300"/>
              <a:gd name="connsiteX72" fmla="*/ 7010437 w 8247113"/>
              <a:gd name="connsiteY72" fmla="*/ 1739900 h 2781300"/>
              <a:gd name="connsiteX73" fmla="*/ 7086637 w 8247113"/>
              <a:gd name="connsiteY73" fmla="*/ 1701800 h 2781300"/>
              <a:gd name="connsiteX74" fmla="*/ 7124737 w 8247113"/>
              <a:gd name="connsiteY74" fmla="*/ 1689100 h 2781300"/>
              <a:gd name="connsiteX75" fmla="*/ 7162837 w 8247113"/>
              <a:gd name="connsiteY75" fmla="*/ 1663700 h 2781300"/>
              <a:gd name="connsiteX76" fmla="*/ 7200937 w 8247113"/>
              <a:gd name="connsiteY76" fmla="*/ 1651000 h 2781300"/>
              <a:gd name="connsiteX77" fmla="*/ 7239037 w 8247113"/>
              <a:gd name="connsiteY77" fmla="*/ 1625600 h 2781300"/>
              <a:gd name="connsiteX78" fmla="*/ 7353337 w 8247113"/>
              <a:gd name="connsiteY78" fmla="*/ 1587500 h 2781300"/>
              <a:gd name="connsiteX79" fmla="*/ 7391437 w 8247113"/>
              <a:gd name="connsiteY79" fmla="*/ 1574800 h 2781300"/>
              <a:gd name="connsiteX80" fmla="*/ 7543837 w 8247113"/>
              <a:gd name="connsiteY80" fmla="*/ 1562100 h 2781300"/>
              <a:gd name="connsiteX81" fmla="*/ 7594637 w 8247113"/>
              <a:gd name="connsiteY81" fmla="*/ 1549400 h 2781300"/>
              <a:gd name="connsiteX82" fmla="*/ 7670837 w 8247113"/>
              <a:gd name="connsiteY82" fmla="*/ 1485900 h 2781300"/>
              <a:gd name="connsiteX83" fmla="*/ 7772437 w 8247113"/>
              <a:gd name="connsiteY83" fmla="*/ 1409700 h 2781300"/>
              <a:gd name="connsiteX84" fmla="*/ 7848637 w 8247113"/>
              <a:gd name="connsiteY84" fmla="*/ 1346200 h 2781300"/>
              <a:gd name="connsiteX85" fmla="*/ 7924837 w 8247113"/>
              <a:gd name="connsiteY85" fmla="*/ 1282700 h 2781300"/>
              <a:gd name="connsiteX86" fmla="*/ 7988337 w 8247113"/>
              <a:gd name="connsiteY86" fmla="*/ 1168400 h 2781300"/>
              <a:gd name="connsiteX87" fmla="*/ 8102637 w 8247113"/>
              <a:gd name="connsiteY87" fmla="*/ 1117600 h 2781300"/>
              <a:gd name="connsiteX88" fmla="*/ 8140737 w 8247113"/>
              <a:gd name="connsiteY88" fmla="*/ 1079500 h 2781300"/>
              <a:gd name="connsiteX89" fmla="*/ 8153437 w 8247113"/>
              <a:gd name="connsiteY89" fmla="*/ 1041400 h 2781300"/>
              <a:gd name="connsiteX90" fmla="*/ 8204237 w 8247113"/>
              <a:gd name="connsiteY90" fmla="*/ 965200 h 2781300"/>
              <a:gd name="connsiteX91" fmla="*/ 8204237 w 8247113"/>
              <a:gd name="connsiteY91" fmla="*/ 1714500 h 2781300"/>
              <a:gd name="connsiteX92" fmla="*/ 8191537 w 8247113"/>
              <a:gd name="connsiteY92" fmla="*/ 2082800 h 2781300"/>
              <a:gd name="connsiteX93" fmla="*/ 8178837 w 8247113"/>
              <a:gd name="connsiteY93" fmla="*/ 2667000 h 2781300"/>
              <a:gd name="connsiteX94" fmla="*/ 8140737 w 8247113"/>
              <a:gd name="connsiteY94" fmla="*/ 2679700 h 2781300"/>
              <a:gd name="connsiteX95" fmla="*/ 7886737 w 8247113"/>
              <a:gd name="connsiteY95" fmla="*/ 2717800 h 2781300"/>
              <a:gd name="connsiteX96" fmla="*/ 6438937 w 8247113"/>
              <a:gd name="connsiteY96" fmla="*/ 2730500 h 2781300"/>
              <a:gd name="connsiteX97" fmla="*/ 6235737 w 8247113"/>
              <a:gd name="connsiteY97" fmla="*/ 2755900 h 2781300"/>
              <a:gd name="connsiteX98" fmla="*/ 5892837 w 8247113"/>
              <a:gd name="connsiteY98" fmla="*/ 2781300 h 2781300"/>
              <a:gd name="connsiteX99" fmla="*/ 5308637 w 8247113"/>
              <a:gd name="connsiteY99" fmla="*/ 2768600 h 2781300"/>
              <a:gd name="connsiteX100" fmla="*/ 5118137 w 8247113"/>
              <a:gd name="connsiteY100" fmla="*/ 2755900 h 2781300"/>
              <a:gd name="connsiteX101" fmla="*/ 4140237 w 8247113"/>
              <a:gd name="connsiteY101" fmla="*/ 2730500 h 2781300"/>
              <a:gd name="connsiteX102" fmla="*/ 4038637 w 8247113"/>
              <a:gd name="connsiteY102" fmla="*/ 2717800 h 2781300"/>
              <a:gd name="connsiteX103" fmla="*/ 3810037 w 8247113"/>
              <a:gd name="connsiteY103" fmla="*/ 2679700 h 2781300"/>
              <a:gd name="connsiteX104" fmla="*/ 3302037 w 8247113"/>
              <a:gd name="connsiteY104" fmla="*/ 2667000 h 2781300"/>
              <a:gd name="connsiteX105" fmla="*/ 2946437 w 8247113"/>
              <a:gd name="connsiteY105" fmla="*/ 2654300 h 2781300"/>
              <a:gd name="connsiteX106" fmla="*/ 2857537 w 8247113"/>
              <a:gd name="connsiteY106" fmla="*/ 2641600 h 2781300"/>
              <a:gd name="connsiteX107" fmla="*/ 2819437 w 8247113"/>
              <a:gd name="connsiteY107" fmla="*/ 2628900 h 2781300"/>
              <a:gd name="connsiteX108" fmla="*/ 2260637 w 8247113"/>
              <a:gd name="connsiteY108" fmla="*/ 2641600 h 2781300"/>
              <a:gd name="connsiteX109" fmla="*/ 2044737 w 8247113"/>
              <a:gd name="connsiteY109" fmla="*/ 2667000 h 2781300"/>
              <a:gd name="connsiteX110" fmla="*/ 1676437 w 8247113"/>
              <a:gd name="connsiteY110" fmla="*/ 2692400 h 2781300"/>
              <a:gd name="connsiteX111" fmla="*/ 38137 w 8247113"/>
              <a:gd name="connsiteY111" fmla="*/ 2705100 h 2781300"/>
              <a:gd name="connsiteX112" fmla="*/ 50837 w 8247113"/>
              <a:gd name="connsiteY112" fmla="*/ 2616200 h 2781300"/>
              <a:gd name="connsiteX113" fmla="*/ 25437 w 8247113"/>
              <a:gd name="connsiteY113" fmla="*/ 2184400 h 2781300"/>
              <a:gd name="connsiteX114" fmla="*/ 12737 w 8247113"/>
              <a:gd name="connsiteY114" fmla="*/ 990600 h 2781300"/>
              <a:gd name="connsiteX115" fmla="*/ 37 w 8247113"/>
              <a:gd name="connsiteY115" fmla="*/ 914400 h 2781300"/>
              <a:gd name="connsiteX116" fmla="*/ 25437 w 8247113"/>
              <a:gd name="connsiteY116" fmla="*/ 7874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247113" h="2781300">
                <a:moveTo>
                  <a:pt x="25437" y="787400"/>
                </a:moveTo>
                <a:cubicBezTo>
                  <a:pt x="52954" y="747183"/>
                  <a:pt x="32712" y="761384"/>
                  <a:pt x="165137" y="673100"/>
                </a:cubicBezTo>
                <a:cubicBezTo>
                  <a:pt x="268672" y="604077"/>
                  <a:pt x="188312" y="635742"/>
                  <a:pt x="266737" y="609600"/>
                </a:cubicBezTo>
                <a:cubicBezTo>
                  <a:pt x="351287" y="546187"/>
                  <a:pt x="283057" y="594638"/>
                  <a:pt x="381037" y="533400"/>
                </a:cubicBezTo>
                <a:cubicBezTo>
                  <a:pt x="393980" y="525310"/>
                  <a:pt x="405885" y="515573"/>
                  <a:pt x="419137" y="508000"/>
                </a:cubicBezTo>
                <a:cubicBezTo>
                  <a:pt x="435575" y="498607"/>
                  <a:pt x="453387" y="491794"/>
                  <a:pt x="469937" y="482600"/>
                </a:cubicBezTo>
                <a:cubicBezTo>
                  <a:pt x="503514" y="463946"/>
                  <a:pt x="546760" y="433154"/>
                  <a:pt x="584237" y="419100"/>
                </a:cubicBezTo>
                <a:cubicBezTo>
                  <a:pt x="600580" y="412971"/>
                  <a:pt x="618104" y="410633"/>
                  <a:pt x="635037" y="406400"/>
                </a:cubicBezTo>
                <a:cubicBezTo>
                  <a:pt x="647737" y="397933"/>
                  <a:pt x="661411" y="390771"/>
                  <a:pt x="673137" y="381000"/>
                </a:cubicBezTo>
                <a:cubicBezTo>
                  <a:pt x="686935" y="369502"/>
                  <a:pt x="696293" y="352863"/>
                  <a:pt x="711237" y="342900"/>
                </a:cubicBezTo>
                <a:cubicBezTo>
                  <a:pt x="722376" y="335474"/>
                  <a:pt x="736802" y="334900"/>
                  <a:pt x="749337" y="330200"/>
                </a:cubicBezTo>
                <a:cubicBezTo>
                  <a:pt x="770683" y="322195"/>
                  <a:pt x="792005" y="314059"/>
                  <a:pt x="812837" y="304800"/>
                </a:cubicBezTo>
                <a:cubicBezTo>
                  <a:pt x="830137" y="297111"/>
                  <a:pt x="846059" y="286431"/>
                  <a:pt x="863637" y="279400"/>
                </a:cubicBezTo>
                <a:cubicBezTo>
                  <a:pt x="888496" y="269456"/>
                  <a:pt x="915371" y="264874"/>
                  <a:pt x="939837" y="254000"/>
                </a:cubicBezTo>
                <a:cubicBezTo>
                  <a:pt x="1052601" y="203883"/>
                  <a:pt x="894356" y="249495"/>
                  <a:pt x="1028737" y="215900"/>
                </a:cubicBezTo>
                <a:cubicBezTo>
                  <a:pt x="1045670" y="203200"/>
                  <a:pt x="1061159" y="188302"/>
                  <a:pt x="1079537" y="177800"/>
                </a:cubicBezTo>
                <a:cubicBezTo>
                  <a:pt x="1111285" y="159658"/>
                  <a:pt x="1203098" y="153117"/>
                  <a:pt x="1219237" y="152400"/>
                </a:cubicBezTo>
                <a:cubicBezTo>
                  <a:pt x="1375773" y="145443"/>
                  <a:pt x="1532504" y="143933"/>
                  <a:pt x="1689137" y="139700"/>
                </a:cubicBezTo>
                <a:cubicBezTo>
                  <a:pt x="1701837" y="135467"/>
                  <a:pt x="1714932" y="132273"/>
                  <a:pt x="1727237" y="127000"/>
                </a:cubicBezTo>
                <a:cubicBezTo>
                  <a:pt x="1749435" y="117487"/>
                  <a:pt x="1788768" y="92120"/>
                  <a:pt x="1816137" y="88900"/>
                </a:cubicBezTo>
                <a:cubicBezTo>
                  <a:pt x="1869646" y="82605"/>
                  <a:pt x="2172669" y="65686"/>
                  <a:pt x="2209837" y="63500"/>
                </a:cubicBezTo>
                <a:cubicBezTo>
                  <a:pt x="2439356" y="-13006"/>
                  <a:pt x="2195599" y="64070"/>
                  <a:pt x="2844837" y="38100"/>
                </a:cubicBezTo>
                <a:cubicBezTo>
                  <a:pt x="2858213" y="37565"/>
                  <a:pt x="2869950" y="28647"/>
                  <a:pt x="2882937" y="25400"/>
                </a:cubicBezTo>
                <a:cubicBezTo>
                  <a:pt x="2903878" y="20165"/>
                  <a:pt x="2925270" y="16933"/>
                  <a:pt x="2946437" y="12700"/>
                </a:cubicBezTo>
                <a:cubicBezTo>
                  <a:pt x="3005704" y="16933"/>
                  <a:pt x="3065114" y="19488"/>
                  <a:pt x="3124237" y="25400"/>
                </a:cubicBezTo>
                <a:cubicBezTo>
                  <a:pt x="3156734" y="28650"/>
                  <a:pt x="3229670" y="43947"/>
                  <a:pt x="3263937" y="50800"/>
                </a:cubicBezTo>
                <a:cubicBezTo>
                  <a:pt x="3340137" y="46567"/>
                  <a:pt x="3416563" y="45336"/>
                  <a:pt x="3492537" y="38100"/>
                </a:cubicBezTo>
                <a:cubicBezTo>
                  <a:pt x="3505864" y="36831"/>
                  <a:pt x="3517353" y="27060"/>
                  <a:pt x="3530637" y="25400"/>
                </a:cubicBezTo>
                <a:cubicBezTo>
                  <a:pt x="3585407" y="18554"/>
                  <a:pt x="3640598" y="15206"/>
                  <a:pt x="3695737" y="12700"/>
                </a:cubicBezTo>
                <a:cubicBezTo>
                  <a:pt x="3826903" y="6738"/>
                  <a:pt x="3958204" y="4233"/>
                  <a:pt x="4089437" y="0"/>
                </a:cubicBezTo>
                <a:cubicBezTo>
                  <a:pt x="4161404" y="4233"/>
                  <a:pt x="4233851" y="3376"/>
                  <a:pt x="4305337" y="12700"/>
                </a:cubicBezTo>
                <a:cubicBezTo>
                  <a:pt x="4331886" y="16163"/>
                  <a:pt x="4356137" y="29633"/>
                  <a:pt x="4381537" y="38100"/>
                </a:cubicBezTo>
                <a:lnTo>
                  <a:pt x="4419637" y="50800"/>
                </a:lnTo>
                <a:lnTo>
                  <a:pt x="4495837" y="76200"/>
                </a:lnTo>
                <a:cubicBezTo>
                  <a:pt x="4508537" y="80433"/>
                  <a:pt x="4521963" y="82913"/>
                  <a:pt x="4533937" y="88900"/>
                </a:cubicBezTo>
                <a:cubicBezTo>
                  <a:pt x="4550870" y="97367"/>
                  <a:pt x="4567336" y="106842"/>
                  <a:pt x="4584737" y="114300"/>
                </a:cubicBezTo>
                <a:cubicBezTo>
                  <a:pt x="4597042" y="119573"/>
                  <a:pt x="4611135" y="120499"/>
                  <a:pt x="4622837" y="127000"/>
                </a:cubicBezTo>
                <a:cubicBezTo>
                  <a:pt x="4691195" y="164977"/>
                  <a:pt x="4690857" y="169620"/>
                  <a:pt x="4737137" y="215900"/>
                </a:cubicBezTo>
                <a:cubicBezTo>
                  <a:pt x="4759490" y="282960"/>
                  <a:pt x="4738698" y="246574"/>
                  <a:pt x="4826037" y="304800"/>
                </a:cubicBezTo>
                <a:lnTo>
                  <a:pt x="4864137" y="330200"/>
                </a:lnTo>
                <a:cubicBezTo>
                  <a:pt x="4876837" y="338667"/>
                  <a:pt x="4890026" y="346442"/>
                  <a:pt x="4902237" y="355600"/>
                </a:cubicBezTo>
                <a:cubicBezTo>
                  <a:pt x="4919170" y="368300"/>
                  <a:pt x="4934105" y="384234"/>
                  <a:pt x="4953037" y="393700"/>
                </a:cubicBezTo>
                <a:cubicBezTo>
                  <a:pt x="4976984" y="405674"/>
                  <a:pt x="5003837" y="410633"/>
                  <a:pt x="5029237" y="419100"/>
                </a:cubicBezTo>
                <a:cubicBezTo>
                  <a:pt x="5041937" y="423333"/>
                  <a:pt x="5056198" y="424374"/>
                  <a:pt x="5067337" y="431800"/>
                </a:cubicBezTo>
                <a:lnTo>
                  <a:pt x="5105437" y="457200"/>
                </a:lnTo>
                <a:cubicBezTo>
                  <a:pt x="5109670" y="474133"/>
                  <a:pt x="5114714" y="490884"/>
                  <a:pt x="5118137" y="508000"/>
                </a:cubicBezTo>
                <a:cubicBezTo>
                  <a:pt x="5123187" y="533250"/>
                  <a:pt x="5125251" y="559063"/>
                  <a:pt x="5130837" y="584200"/>
                </a:cubicBezTo>
                <a:cubicBezTo>
                  <a:pt x="5133741" y="597268"/>
                  <a:pt x="5136111" y="611161"/>
                  <a:pt x="5143537" y="622300"/>
                </a:cubicBezTo>
                <a:cubicBezTo>
                  <a:pt x="5157604" y="643401"/>
                  <a:pt x="5213230" y="687296"/>
                  <a:pt x="5232437" y="698500"/>
                </a:cubicBezTo>
                <a:cubicBezTo>
                  <a:pt x="5265143" y="717579"/>
                  <a:pt x="5307263" y="722526"/>
                  <a:pt x="5334037" y="749300"/>
                </a:cubicBezTo>
                <a:cubicBezTo>
                  <a:pt x="5346737" y="762000"/>
                  <a:pt x="5358339" y="775902"/>
                  <a:pt x="5372137" y="787400"/>
                </a:cubicBezTo>
                <a:cubicBezTo>
                  <a:pt x="5426628" y="832809"/>
                  <a:pt x="5397742" y="790186"/>
                  <a:pt x="5448337" y="850900"/>
                </a:cubicBezTo>
                <a:cubicBezTo>
                  <a:pt x="5458108" y="862626"/>
                  <a:pt x="5463966" y="877274"/>
                  <a:pt x="5473737" y="889000"/>
                </a:cubicBezTo>
                <a:cubicBezTo>
                  <a:pt x="5485235" y="902798"/>
                  <a:pt x="5500339" y="913302"/>
                  <a:pt x="5511837" y="927100"/>
                </a:cubicBezTo>
                <a:cubicBezTo>
                  <a:pt x="5566843" y="993108"/>
                  <a:pt x="5503661" y="959068"/>
                  <a:pt x="5613437" y="1041400"/>
                </a:cubicBezTo>
                <a:cubicBezTo>
                  <a:pt x="5630370" y="1054100"/>
                  <a:pt x="5644699" y="1071359"/>
                  <a:pt x="5664237" y="1079500"/>
                </a:cubicBezTo>
                <a:cubicBezTo>
                  <a:pt x="5696461" y="1092927"/>
                  <a:pt x="5732719" y="1093861"/>
                  <a:pt x="5765837" y="1104900"/>
                </a:cubicBezTo>
                <a:lnTo>
                  <a:pt x="5842037" y="1130300"/>
                </a:lnTo>
                <a:cubicBezTo>
                  <a:pt x="5880222" y="1143028"/>
                  <a:pt x="5885411" y="1141045"/>
                  <a:pt x="5918237" y="1168400"/>
                </a:cubicBezTo>
                <a:cubicBezTo>
                  <a:pt x="6053524" y="1281139"/>
                  <a:pt x="5873915" y="1152243"/>
                  <a:pt x="5994437" y="1219200"/>
                </a:cubicBezTo>
                <a:cubicBezTo>
                  <a:pt x="6021122" y="1234025"/>
                  <a:pt x="6070637" y="1270000"/>
                  <a:pt x="6070637" y="1270000"/>
                </a:cubicBezTo>
                <a:cubicBezTo>
                  <a:pt x="6106038" y="1323102"/>
                  <a:pt x="6114773" y="1346996"/>
                  <a:pt x="6159537" y="1384300"/>
                </a:cubicBezTo>
                <a:cubicBezTo>
                  <a:pt x="6171263" y="1394071"/>
                  <a:pt x="6183985" y="1402874"/>
                  <a:pt x="6197637" y="1409700"/>
                </a:cubicBezTo>
                <a:cubicBezTo>
                  <a:pt x="6209611" y="1415687"/>
                  <a:pt x="6223037" y="1418167"/>
                  <a:pt x="6235737" y="1422400"/>
                </a:cubicBezTo>
                <a:cubicBezTo>
                  <a:pt x="6335635" y="1497323"/>
                  <a:pt x="6231445" y="1427548"/>
                  <a:pt x="6362737" y="1485900"/>
                </a:cubicBezTo>
                <a:cubicBezTo>
                  <a:pt x="6463189" y="1530545"/>
                  <a:pt x="6334260" y="1489584"/>
                  <a:pt x="6438937" y="1549400"/>
                </a:cubicBezTo>
                <a:cubicBezTo>
                  <a:pt x="6454092" y="1558060"/>
                  <a:pt x="6472954" y="1557305"/>
                  <a:pt x="6489737" y="1562100"/>
                </a:cubicBezTo>
                <a:cubicBezTo>
                  <a:pt x="6535745" y="1575245"/>
                  <a:pt x="6524192" y="1572370"/>
                  <a:pt x="6565937" y="1600200"/>
                </a:cubicBezTo>
                <a:cubicBezTo>
                  <a:pt x="6626867" y="1691595"/>
                  <a:pt x="6540585" y="1579065"/>
                  <a:pt x="6667537" y="1663700"/>
                </a:cubicBezTo>
                <a:cubicBezTo>
                  <a:pt x="6680237" y="1672167"/>
                  <a:pt x="6693911" y="1679329"/>
                  <a:pt x="6705637" y="1689100"/>
                </a:cubicBezTo>
                <a:cubicBezTo>
                  <a:pt x="6719435" y="1700598"/>
                  <a:pt x="6728143" y="1718289"/>
                  <a:pt x="6743737" y="1727200"/>
                </a:cubicBezTo>
                <a:cubicBezTo>
                  <a:pt x="6753394" y="1732719"/>
                  <a:pt x="6854200" y="1751833"/>
                  <a:pt x="6858037" y="1752600"/>
                </a:cubicBezTo>
                <a:cubicBezTo>
                  <a:pt x="6908837" y="1748367"/>
                  <a:pt x="6959908" y="1746637"/>
                  <a:pt x="7010437" y="1739900"/>
                </a:cubicBezTo>
                <a:cubicBezTo>
                  <a:pt x="7053967" y="1734096"/>
                  <a:pt x="7047718" y="1721260"/>
                  <a:pt x="7086637" y="1701800"/>
                </a:cubicBezTo>
                <a:cubicBezTo>
                  <a:pt x="7098611" y="1695813"/>
                  <a:pt x="7112763" y="1695087"/>
                  <a:pt x="7124737" y="1689100"/>
                </a:cubicBezTo>
                <a:cubicBezTo>
                  <a:pt x="7138389" y="1682274"/>
                  <a:pt x="7149185" y="1670526"/>
                  <a:pt x="7162837" y="1663700"/>
                </a:cubicBezTo>
                <a:cubicBezTo>
                  <a:pt x="7174811" y="1657713"/>
                  <a:pt x="7188963" y="1656987"/>
                  <a:pt x="7200937" y="1651000"/>
                </a:cubicBezTo>
                <a:cubicBezTo>
                  <a:pt x="7214589" y="1644174"/>
                  <a:pt x="7225089" y="1631799"/>
                  <a:pt x="7239037" y="1625600"/>
                </a:cubicBezTo>
                <a:lnTo>
                  <a:pt x="7353337" y="1587500"/>
                </a:lnTo>
                <a:cubicBezTo>
                  <a:pt x="7366037" y="1583267"/>
                  <a:pt x="7378096" y="1575912"/>
                  <a:pt x="7391437" y="1574800"/>
                </a:cubicBezTo>
                <a:lnTo>
                  <a:pt x="7543837" y="1562100"/>
                </a:lnTo>
                <a:cubicBezTo>
                  <a:pt x="7560770" y="1557867"/>
                  <a:pt x="7578594" y="1556276"/>
                  <a:pt x="7594637" y="1549400"/>
                </a:cubicBezTo>
                <a:cubicBezTo>
                  <a:pt x="7634656" y="1532249"/>
                  <a:pt x="7637271" y="1513363"/>
                  <a:pt x="7670837" y="1485900"/>
                </a:cubicBezTo>
                <a:cubicBezTo>
                  <a:pt x="7703601" y="1459093"/>
                  <a:pt x="7742503" y="1439634"/>
                  <a:pt x="7772437" y="1409700"/>
                </a:cubicBezTo>
                <a:cubicBezTo>
                  <a:pt x="7883747" y="1298390"/>
                  <a:pt x="7742549" y="1434607"/>
                  <a:pt x="7848637" y="1346200"/>
                </a:cubicBezTo>
                <a:cubicBezTo>
                  <a:pt x="7946423" y="1264712"/>
                  <a:pt x="7830242" y="1345763"/>
                  <a:pt x="7924837" y="1282700"/>
                </a:cubicBezTo>
                <a:cubicBezTo>
                  <a:pt x="7936019" y="1249153"/>
                  <a:pt x="7955585" y="1179317"/>
                  <a:pt x="7988337" y="1168400"/>
                </a:cubicBezTo>
                <a:cubicBezTo>
                  <a:pt x="8043714" y="1149941"/>
                  <a:pt x="8062385" y="1151143"/>
                  <a:pt x="8102637" y="1117600"/>
                </a:cubicBezTo>
                <a:cubicBezTo>
                  <a:pt x="8116435" y="1106102"/>
                  <a:pt x="8128037" y="1092200"/>
                  <a:pt x="8140737" y="1079500"/>
                </a:cubicBezTo>
                <a:cubicBezTo>
                  <a:pt x="8144970" y="1066800"/>
                  <a:pt x="8146936" y="1053102"/>
                  <a:pt x="8153437" y="1041400"/>
                </a:cubicBezTo>
                <a:cubicBezTo>
                  <a:pt x="8168262" y="1014715"/>
                  <a:pt x="8204237" y="965200"/>
                  <a:pt x="8204237" y="965200"/>
                </a:cubicBezTo>
                <a:cubicBezTo>
                  <a:pt x="8291699" y="1227587"/>
                  <a:pt x="8221015" y="1001432"/>
                  <a:pt x="8204237" y="1714500"/>
                </a:cubicBezTo>
                <a:cubicBezTo>
                  <a:pt x="8201347" y="1837306"/>
                  <a:pt x="8194812" y="1960004"/>
                  <a:pt x="8191537" y="2082800"/>
                </a:cubicBezTo>
                <a:cubicBezTo>
                  <a:pt x="8186345" y="2277510"/>
                  <a:pt x="8195354" y="2472922"/>
                  <a:pt x="8178837" y="2667000"/>
                </a:cubicBezTo>
                <a:cubicBezTo>
                  <a:pt x="8177702" y="2680339"/>
                  <a:pt x="8153652" y="2676178"/>
                  <a:pt x="8140737" y="2679700"/>
                </a:cubicBezTo>
                <a:cubicBezTo>
                  <a:pt x="8036716" y="2708069"/>
                  <a:pt x="8005245" y="2715919"/>
                  <a:pt x="7886737" y="2717800"/>
                </a:cubicBezTo>
                <a:lnTo>
                  <a:pt x="6438937" y="2730500"/>
                </a:lnTo>
                <a:cubicBezTo>
                  <a:pt x="6371204" y="2738967"/>
                  <a:pt x="6303704" y="2749577"/>
                  <a:pt x="6235737" y="2755900"/>
                </a:cubicBezTo>
                <a:cubicBezTo>
                  <a:pt x="6121617" y="2766516"/>
                  <a:pt x="5892837" y="2781300"/>
                  <a:pt x="5892837" y="2781300"/>
                </a:cubicBezTo>
                <a:lnTo>
                  <a:pt x="5308637" y="2768600"/>
                </a:lnTo>
                <a:cubicBezTo>
                  <a:pt x="5245030" y="2766515"/>
                  <a:pt x="5181744" y="2757974"/>
                  <a:pt x="5118137" y="2755900"/>
                </a:cubicBezTo>
                <a:lnTo>
                  <a:pt x="4140237" y="2730500"/>
                </a:lnTo>
                <a:cubicBezTo>
                  <a:pt x="4106370" y="2726267"/>
                  <a:pt x="4072370" y="2722990"/>
                  <a:pt x="4038637" y="2717800"/>
                </a:cubicBezTo>
                <a:cubicBezTo>
                  <a:pt x="3962284" y="2706053"/>
                  <a:pt x="3887105" y="2685015"/>
                  <a:pt x="3810037" y="2679700"/>
                </a:cubicBezTo>
                <a:cubicBezTo>
                  <a:pt x="3641052" y="2668046"/>
                  <a:pt x="3471350" y="2671980"/>
                  <a:pt x="3302037" y="2667000"/>
                </a:cubicBezTo>
                <a:lnTo>
                  <a:pt x="2946437" y="2654300"/>
                </a:lnTo>
                <a:cubicBezTo>
                  <a:pt x="2916804" y="2650067"/>
                  <a:pt x="2886890" y="2647471"/>
                  <a:pt x="2857537" y="2641600"/>
                </a:cubicBezTo>
                <a:cubicBezTo>
                  <a:pt x="2844410" y="2638975"/>
                  <a:pt x="2832824" y="2628900"/>
                  <a:pt x="2819437" y="2628900"/>
                </a:cubicBezTo>
                <a:cubicBezTo>
                  <a:pt x="2633122" y="2628900"/>
                  <a:pt x="2446904" y="2637367"/>
                  <a:pt x="2260637" y="2641600"/>
                </a:cubicBezTo>
                <a:cubicBezTo>
                  <a:pt x="2138782" y="2665971"/>
                  <a:pt x="2238411" y="2648555"/>
                  <a:pt x="2044737" y="2667000"/>
                </a:cubicBezTo>
                <a:cubicBezTo>
                  <a:pt x="1866752" y="2683951"/>
                  <a:pt x="1923237" y="2689087"/>
                  <a:pt x="1676437" y="2692400"/>
                </a:cubicBezTo>
                <a:lnTo>
                  <a:pt x="38137" y="2705100"/>
                </a:lnTo>
                <a:cubicBezTo>
                  <a:pt x="42370" y="2675467"/>
                  <a:pt x="50837" y="2646134"/>
                  <a:pt x="50837" y="2616200"/>
                </a:cubicBezTo>
                <a:cubicBezTo>
                  <a:pt x="50837" y="2270881"/>
                  <a:pt x="67132" y="2351179"/>
                  <a:pt x="25437" y="2184400"/>
                </a:cubicBezTo>
                <a:cubicBezTo>
                  <a:pt x="21204" y="1786467"/>
                  <a:pt x="20695" y="1388476"/>
                  <a:pt x="12737" y="990600"/>
                </a:cubicBezTo>
                <a:cubicBezTo>
                  <a:pt x="12222" y="964855"/>
                  <a:pt x="37" y="940150"/>
                  <a:pt x="37" y="914400"/>
                </a:cubicBezTo>
                <a:cubicBezTo>
                  <a:pt x="37" y="857375"/>
                  <a:pt x="-2080" y="827617"/>
                  <a:pt x="25437" y="7874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-660401" y="2717800"/>
            <a:ext cx="28956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5248" y="2666499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Interest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5345" y="1290743"/>
            <a:ext cx="328705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US: DOE LDRP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7000" y="1877036"/>
            <a:ext cx="10942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EU: NOTE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1213" y="2666498"/>
            <a:ext cx="10942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DOREMI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1213" y="2257288"/>
            <a:ext cx="17378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EU: MELODI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2601" y="3021959"/>
            <a:ext cx="12065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EUROMED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09965" y="3364899"/>
            <a:ext cx="12065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EURADOS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599" y="5015769"/>
            <a:ext cx="722586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CANADA: AECL/CNL LOW DOSE RP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2199" y="5363273"/>
            <a:ext cx="7124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JAPAN: RERF,QST…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7299" y="5710192"/>
            <a:ext cx="69591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INDIA: BHABHA ATOMIC RESEARCH CENTRE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5100" y="6063902"/>
            <a:ext cx="678136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RUSSIA: …</a:t>
            </a:r>
          </a:p>
        </p:txBody>
      </p:sp>
    </p:spTree>
    <p:extLst>
      <p:ext uri="{BB962C8B-B14F-4D97-AF65-F5344CB8AC3E}">
        <p14:creationId xmlns:p14="http://schemas.microsoft.com/office/powerpoint/2010/main" val="3922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upward drivers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90599" y="4330700"/>
            <a:ext cx="7162801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01699" y="4429929"/>
            <a:ext cx="6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1990                                             2000                                    2010                      </a:t>
            </a:r>
          </a:p>
        </p:txBody>
      </p:sp>
      <p:sp>
        <p:nvSpPr>
          <p:cNvPr id="10" name="Freeform 9"/>
          <p:cNvSpPr/>
          <p:nvPr/>
        </p:nvSpPr>
        <p:spPr>
          <a:xfrm>
            <a:off x="901699" y="1599015"/>
            <a:ext cx="7137401" cy="2781300"/>
          </a:xfrm>
          <a:custGeom>
            <a:avLst/>
            <a:gdLst>
              <a:gd name="connsiteX0" fmla="*/ 25437 w 8247113"/>
              <a:gd name="connsiteY0" fmla="*/ 787400 h 2781300"/>
              <a:gd name="connsiteX1" fmla="*/ 165137 w 8247113"/>
              <a:gd name="connsiteY1" fmla="*/ 673100 h 2781300"/>
              <a:gd name="connsiteX2" fmla="*/ 266737 w 8247113"/>
              <a:gd name="connsiteY2" fmla="*/ 609600 h 2781300"/>
              <a:gd name="connsiteX3" fmla="*/ 381037 w 8247113"/>
              <a:gd name="connsiteY3" fmla="*/ 533400 h 2781300"/>
              <a:gd name="connsiteX4" fmla="*/ 419137 w 8247113"/>
              <a:gd name="connsiteY4" fmla="*/ 508000 h 2781300"/>
              <a:gd name="connsiteX5" fmla="*/ 469937 w 8247113"/>
              <a:gd name="connsiteY5" fmla="*/ 482600 h 2781300"/>
              <a:gd name="connsiteX6" fmla="*/ 584237 w 8247113"/>
              <a:gd name="connsiteY6" fmla="*/ 419100 h 2781300"/>
              <a:gd name="connsiteX7" fmla="*/ 635037 w 8247113"/>
              <a:gd name="connsiteY7" fmla="*/ 406400 h 2781300"/>
              <a:gd name="connsiteX8" fmla="*/ 673137 w 8247113"/>
              <a:gd name="connsiteY8" fmla="*/ 381000 h 2781300"/>
              <a:gd name="connsiteX9" fmla="*/ 711237 w 8247113"/>
              <a:gd name="connsiteY9" fmla="*/ 342900 h 2781300"/>
              <a:gd name="connsiteX10" fmla="*/ 749337 w 8247113"/>
              <a:gd name="connsiteY10" fmla="*/ 330200 h 2781300"/>
              <a:gd name="connsiteX11" fmla="*/ 812837 w 8247113"/>
              <a:gd name="connsiteY11" fmla="*/ 304800 h 2781300"/>
              <a:gd name="connsiteX12" fmla="*/ 863637 w 8247113"/>
              <a:gd name="connsiteY12" fmla="*/ 279400 h 2781300"/>
              <a:gd name="connsiteX13" fmla="*/ 939837 w 8247113"/>
              <a:gd name="connsiteY13" fmla="*/ 254000 h 2781300"/>
              <a:gd name="connsiteX14" fmla="*/ 1028737 w 8247113"/>
              <a:gd name="connsiteY14" fmla="*/ 215900 h 2781300"/>
              <a:gd name="connsiteX15" fmla="*/ 1079537 w 8247113"/>
              <a:gd name="connsiteY15" fmla="*/ 177800 h 2781300"/>
              <a:gd name="connsiteX16" fmla="*/ 1219237 w 8247113"/>
              <a:gd name="connsiteY16" fmla="*/ 152400 h 2781300"/>
              <a:gd name="connsiteX17" fmla="*/ 1689137 w 8247113"/>
              <a:gd name="connsiteY17" fmla="*/ 139700 h 2781300"/>
              <a:gd name="connsiteX18" fmla="*/ 1727237 w 8247113"/>
              <a:gd name="connsiteY18" fmla="*/ 127000 h 2781300"/>
              <a:gd name="connsiteX19" fmla="*/ 1816137 w 8247113"/>
              <a:gd name="connsiteY19" fmla="*/ 88900 h 2781300"/>
              <a:gd name="connsiteX20" fmla="*/ 2209837 w 8247113"/>
              <a:gd name="connsiteY20" fmla="*/ 63500 h 2781300"/>
              <a:gd name="connsiteX21" fmla="*/ 2844837 w 8247113"/>
              <a:gd name="connsiteY21" fmla="*/ 38100 h 2781300"/>
              <a:gd name="connsiteX22" fmla="*/ 2882937 w 8247113"/>
              <a:gd name="connsiteY22" fmla="*/ 25400 h 2781300"/>
              <a:gd name="connsiteX23" fmla="*/ 2946437 w 8247113"/>
              <a:gd name="connsiteY23" fmla="*/ 12700 h 2781300"/>
              <a:gd name="connsiteX24" fmla="*/ 3124237 w 8247113"/>
              <a:gd name="connsiteY24" fmla="*/ 25400 h 2781300"/>
              <a:gd name="connsiteX25" fmla="*/ 3263937 w 8247113"/>
              <a:gd name="connsiteY25" fmla="*/ 50800 h 2781300"/>
              <a:gd name="connsiteX26" fmla="*/ 3492537 w 8247113"/>
              <a:gd name="connsiteY26" fmla="*/ 38100 h 2781300"/>
              <a:gd name="connsiteX27" fmla="*/ 3530637 w 8247113"/>
              <a:gd name="connsiteY27" fmla="*/ 25400 h 2781300"/>
              <a:gd name="connsiteX28" fmla="*/ 3695737 w 8247113"/>
              <a:gd name="connsiteY28" fmla="*/ 12700 h 2781300"/>
              <a:gd name="connsiteX29" fmla="*/ 4089437 w 8247113"/>
              <a:gd name="connsiteY29" fmla="*/ 0 h 2781300"/>
              <a:gd name="connsiteX30" fmla="*/ 4305337 w 8247113"/>
              <a:gd name="connsiteY30" fmla="*/ 12700 h 2781300"/>
              <a:gd name="connsiteX31" fmla="*/ 4381537 w 8247113"/>
              <a:gd name="connsiteY31" fmla="*/ 38100 h 2781300"/>
              <a:gd name="connsiteX32" fmla="*/ 4419637 w 8247113"/>
              <a:gd name="connsiteY32" fmla="*/ 50800 h 2781300"/>
              <a:gd name="connsiteX33" fmla="*/ 4495837 w 8247113"/>
              <a:gd name="connsiteY33" fmla="*/ 76200 h 2781300"/>
              <a:gd name="connsiteX34" fmla="*/ 4533937 w 8247113"/>
              <a:gd name="connsiteY34" fmla="*/ 88900 h 2781300"/>
              <a:gd name="connsiteX35" fmla="*/ 4584737 w 8247113"/>
              <a:gd name="connsiteY35" fmla="*/ 114300 h 2781300"/>
              <a:gd name="connsiteX36" fmla="*/ 4622837 w 8247113"/>
              <a:gd name="connsiteY36" fmla="*/ 127000 h 2781300"/>
              <a:gd name="connsiteX37" fmla="*/ 4737137 w 8247113"/>
              <a:gd name="connsiteY37" fmla="*/ 215900 h 2781300"/>
              <a:gd name="connsiteX38" fmla="*/ 4826037 w 8247113"/>
              <a:gd name="connsiteY38" fmla="*/ 304800 h 2781300"/>
              <a:gd name="connsiteX39" fmla="*/ 4864137 w 8247113"/>
              <a:gd name="connsiteY39" fmla="*/ 330200 h 2781300"/>
              <a:gd name="connsiteX40" fmla="*/ 4902237 w 8247113"/>
              <a:gd name="connsiteY40" fmla="*/ 355600 h 2781300"/>
              <a:gd name="connsiteX41" fmla="*/ 4953037 w 8247113"/>
              <a:gd name="connsiteY41" fmla="*/ 393700 h 2781300"/>
              <a:gd name="connsiteX42" fmla="*/ 5029237 w 8247113"/>
              <a:gd name="connsiteY42" fmla="*/ 419100 h 2781300"/>
              <a:gd name="connsiteX43" fmla="*/ 5067337 w 8247113"/>
              <a:gd name="connsiteY43" fmla="*/ 431800 h 2781300"/>
              <a:gd name="connsiteX44" fmla="*/ 5105437 w 8247113"/>
              <a:gd name="connsiteY44" fmla="*/ 457200 h 2781300"/>
              <a:gd name="connsiteX45" fmla="*/ 5118137 w 8247113"/>
              <a:gd name="connsiteY45" fmla="*/ 508000 h 2781300"/>
              <a:gd name="connsiteX46" fmla="*/ 5130837 w 8247113"/>
              <a:gd name="connsiteY46" fmla="*/ 584200 h 2781300"/>
              <a:gd name="connsiteX47" fmla="*/ 5143537 w 8247113"/>
              <a:gd name="connsiteY47" fmla="*/ 622300 h 2781300"/>
              <a:gd name="connsiteX48" fmla="*/ 5232437 w 8247113"/>
              <a:gd name="connsiteY48" fmla="*/ 698500 h 2781300"/>
              <a:gd name="connsiteX49" fmla="*/ 5334037 w 8247113"/>
              <a:gd name="connsiteY49" fmla="*/ 749300 h 2781300"/>
              <a:gd name="connsiteX50" fmla="*/ 5372137 w 8247113"/>
              <a:gd name="connsiteY50" fmla="*/ 787400 h 2781300"/>
              <a:gd name="connsiteX51" fmla="*/ 5448337 w 8247113"/>
              <a:gd name="connsiteY51" fmla="*/ 850900 h 2781300"/>
              <a:gd name="connsiteX52" fmla="*/ 5473737 w 8247113"/>
              <a:gd name="connsiteY52" fmla="*/ 889000 h 2781300"/>
              <a:gd name="connsiteX53" fmla="*/ 5511837 w 8247113"/>
              <a:gd name="connsiteY53" fmla="*/ 927100 h 2781300"/>
              <a:gd name="connsiteX54" fmla="*/ 5613437 w 8247113"/>
              <a:gd name="connsiteY54" fmla="*/ 1041400 h 2781300"/>
              <a:gd name="connsiteX55" fmla="*/ 5664237 w 8247113"/>
              <a:gd name="connsiteY55" fmla="*/ 1079500 h 2781300"/>
              <a:gd name="connsiteX56" fmla="*/ 5765837 w 8247113"/>
              <a:gd name="connsiteY56" fmla="*/ 1104900 h 2781300"/>
              <a:gd name="connsiteX57" fmla="*/ 5842037 w 8247113"/>
              <a:gd name="connsiteY57" fmla="*/ 1130300 h 2781300"/>
              <a:gd name="connsiteX58" fmla="*/ 5918237 w 8247113"/>
              <a:gd name="connsiteY58" fmla="*/ 1168400 h 2781300"/>
              <a:gd name="connsiteX59" fmla="*/ 5994437 w 8247113"/>
              <a:gd name="connsiteY59" fmla="*/ 1219200 h 2781300"/>
              <a:gd name="connsiteX60" fmla="*/ 6070637 w 8247113"/>
              <a:gd name="connsiteY60" fmla="*/ 1270000 h 2781300"/>
              <a:gd name="connsiteX61" fmla="*/ 6159537 w 8247113"/>
              <a:gd name="connsiteY61" fmla="*/ 1384300 h 2781300"/>
              <a:gd name="connsiteX62" fmla="*/ 6197637 w 8247113"/>
              <a:gd name="connsiteY62" fmla="*/ 1409700 h 2781300"/>
              <a:gd name="connsiteX63" fmla="*/ 6235737 w 8247113"/>
              <a:gd name="connsiteY63" fmla="*/ 1422400 h 2781300"/>
              <a:gd name="connsiteX64" fmla="*/ 6362737 w 8247113"/>
              <a:gd name="connsiteY64" fmla="*/ 1485900 h 2781300"/>
              <a:gd name="connsiteX65" fmla="*/ 6438937 w 8247113"/>
              <a:gd name="connsiteY65" fmla="*/ 1549400 h 2781300"/>
              <a:gd name="connsiteX66" fmla="*/ 6489737 w 8247113"/>
              <a:gd name="connsiteY66" fmla="*/ 1562100 h 2781300"/>
              <a:gd name="connsiteX67" fmla="*/ 6565937 w 8247113"/>
              <a:gd name="connsiteY67" fmla="*/ 1600200 h 2781300"/>
              <a:gd name="connsiteX68" fmla="*/ 6667537 w 8247113"/>
              <a:gd name="connsiteY68" fmla="*/ 1663700 h 2781300"/>
              <a:gd name="connsiteX69" fmla="*/ 6705637 w 8247113"/>
              <a:gd name="connsiteY69" fmla="*/ 1689100 h 2781300"/>
              <a:gd name="connsiteX70" fmla="*/ 6743737 w 8247113"/>
              <a:gd name="connsiteY70" fmla="*/ 1727200 h 2781300"/>
              <a:gd name="connsiteX71" fmla="*/ 6858037 w 8247113"/>
              <a:gd name="connsiteY71" fmla="*/ 1752600 h 2781300"/>
              <a:gd name="connsiteX72" fmla="*/ 7010437 w 8247113"/>
              <a:gd name="connsiteY72" fmla="*/ 1739900 h 2781300"/>
              <a:gd name="connsiteX73" fmla="*/ 7086637 w 8247113"/>
              <a:gd name="connsiteY73" fmla="*/ 1701800 h 2781300"/>
              <a:gd name="connsiteX74" fmla="*/ 7124737 w 8247113"/>
              <a:gd name="connsiteY74" fmla="*/ 1689100 h 2781300"/>
              <a:gd name="connsiteX75" fmla="*/ 7162837 w 8247113"/>
              <a:gd name="connsiteY75" fmla="*/ 1663700 h 2781300"/>
              <a:gd name="connsiteX76" fmla="*/ 7200937 w 8247113"/>
              <a:gd name="connsiteY76" fmla="*/ 1651000 h 2781300"/>
              <a:gd name="connsiteX77" fmla="*/ 7239037 w 8247113"/>
              <a:gd name="connsiteY77" fmla="*/ 1625600 h 2781300"/>
              <a:gd name="connsiteX78" fmla="*/ 7353337 w 8247113"/>
              <a:gd name="connsiteY78" fmla="*/ 1587500 h 2781300"/>
              <a:gd name="connsiteX79" fmla="*/ 7391437 w 8247113"/>
              <a:gd name="connsiteY79" fmla="*/ 1574800 h 2781300"/>
              <a:gd name="connsiteX80" fmla="*/ 7543837 w 8247113"/>
              <a:gd name="connsiteY80" fmla="*/ 1562100 h 2781300"/>
              <a:gd name="connsiteX81" fmla="*/ 7594637 w 8247113"/>
              <a:gd name="connsiteY81" fmla="*/ 1549400 h 2781300"/>
              <a:gd name="connsiteX82" fmla="*/ 7670837 w 8247113"/>
              <a:gd name="connsiteY82" fmla="*/ 1485900 h 2781300"/>
              <a:gd name="connsiteX83" fmla="*/ 7772437 w 8247113"/>
              <a:gd name="connsiteY83" fmla="*/ 1409700 h 2781300"/>
              <a:gd name="connsiteX84" fmla="*/ 7848637 w 8247113"/>
              <a:gd name="connsiteY84" fmla="*/ 1346200 h 2781300"/>
              <a:gd name="connsiteX85" fmla="*/ 7924837 w 8247113"/>
              <a:gd name="connsiteY85" fmla="*/ 1282700 h 2781300"/>
              <a:gd name="connsiteX86" fmla="*/ 7988337 w 8247113"/>
              <a:gd name="connsiteY86" fmla="*/ 1168400 h 2781300"/>
              <a:gd name="connsiteX87" fmla="*/ 8102637 w 8247113"/>
              <a:gd name="connsiteY87" fmla="*/ 1117600 h 2781300"/>
              <a:gd name="connsiteX88" fmla="*/ 8140737 w 8247113"/>
              <a:gd name="connsiteY88" fmla="*/ 1079500 h 2781300"/>
              <a:gd name="connsiteX89" fmla="*/ 8153437 w 8247113"/>
              <a:gd name="connsiteY89" fmla="*/ 1041400 h 2781300"/>
              <a:gd name="connsiteX90" fmla="*/ 8204237 w 8247113"/>
              <a:gd name="connsiteY90" fmla="*/ 965200 h 2781300"/>
              <a:gd name="connsiteX91" fmla="*/ 8204237 w 8247113"/>
              <a:gd name="connsiteY91" fmla="*/ 1714500 h 2781300"/>
              <a:gd name="connsiteX92" fmla="*/ 8191537 w 8247113"/>
              <a:gd name="connsiteY92" fmla="*/ 2082800 h 2781300"/>
              <a:gd name="connsiteX93" fmla="*/ 8178837 w 8247113"/>
              <a:gd name="connsiteY93" fmla="*/ 2667000 h 2781300"/>
              <a:gd name="connsiteX94" fmla="*/ 8140737 w 8247113"/>
              <a:gd name="connsiteY94" fmla="*/ 2679700 h 2781300"/>
              <a:gd name="connsiteX95" fmla="*/ 7886737 w 8247113"/>
              <a:gd name="connsiteY95" fmla="*/ 2717800 h 2781300"/>
              <a:gd name="connsiteX96" fmla="*/ 6438937 w 8247113"/>
              <a:gd name="connsiteY96" fmla="*/ 2730500 h 2781300"/>
              <a:gd name="connsiteX97" fmla="*/ 6235737 w 8247113"/>
              <a:gd name="connsiteY97" fmla="*/ 2755900 h 2781300"/>
              <a:gd name="connsiteX98" fmla="*/ 5892837 w 8247113"/>
              <a:gd name="connsiteY98" fmla="*/ 2781300 h 2781300"/>
              <a:gd name="connsiteX99" fmla="*/ 5308637 w 8247113"/>
              <a:gd name="connsiteY99" fmla="*/ 2768600 h 2781300"/>
              <a:gd name="connsiteX100" fmla="*/ 5118137 w 8247113"/>
              <a:gd name="connsiteY100" fmla="*/ 2755900 h 2781300"/>
              <a:gd name="connsiteX101" fmla="*/ 4140237 w 8247113"/>
              <a:gd name="connsiteY101" fmla="*/ 2730500 h 2781300"/>
              <a:gd name="connsiteX102" fmla="*/ 4038637 w 8247113"/>
              <a:gd name="connsiteY102" fmla="*/ 2717800 h 2781300"/>
              <a:gd name="connsiteX103" fmla="*/ 3810037 w 8247113"/>
              <a:gd name="connsiteY103" fmla="*/ 2679700 h 2781300"/>
              <a:gd name="connsiteX104" fmla="*/ 3302037 w 8247113"/>
              <a:gd name="connsiteY104" fmla="*/ 2667000 h 2781300"/>
              <a:gd name="connsiteX105" fmla="*/ 2946437 w 8247113"/>
              <a:gd name="connsiteY105" fmla="*/ 2654300 h 2781300"/>
              <a:gd name="connsiteX106" fmla="*/ 2857537 w 8247113"/>
              <a:gd name="connsiteY106" fmla="*/ 2641600 h 2781300"/>
              <a:gd name="connsiteX107" fmla="*/ 2819437 w 8247113"/>
              <a:gd name="connsiteY107" fmla="*/ 2628900 h 2781300"/>
              <a:gd name="connsiteX108" fmla="*/ 2260637 w 8247113"/>
              <a:gd name="connsiteY108" fmla="*/ 2641600 h 2781300"/>
              <a:gd name="connsiteX109" fmla="*/ 2044737 w 8247113"/>
              <a:gd name="connsiteY109" fmla="*/ 2667000 h 2781300"/>
              <a:gd name="connsiteX110" fmla="*/ 1676437 w 8247113"/>
              <a:gd name="connsiteY110" fmla="*/ 2692400 h 2781300"/>
              <a:gd name="connsiteX111" fmla="*/ 38137 w 8247113"/>
              <a:gd name="connsiteY111" fmla="*/ 2705100 h 2781300"/>
              <a:gd name="connsiteX112" fmla="*/ 50837 w 8247113"/>
              <a:gd name="connsiteY112" fmla="*/ 2616200 h 2781300"/>
              <a:gd name="connsiteX113" fmla="*/ 25437 w 8247113"/>
              <a:gd name="connsiteY113" fmla="*/ 2184400 h 2781300"/>
              <a:gd name="connsiteX114" fmla="*/ 12737 w 8247113"/>
              <a:gd name="connsiteY114" fmla="*/ 990600 h 2781300"/>
              <a:gd name="connsiteX115" fmla="*/ 37 w 8247113"/>
              <a:gd name="connsiteY115" fmla="*/ 914400 h 2781300"/>
              <a:gd name="connsiteX116" fmla="*/ 25437 w 8247113"/>
              <a:gd name="connsiteY116" fmla="*/ 7874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247113" h="2781300">
                <a:moveTo>
                  <a:pt x="25437" y="787400"/>
                </a:moveTo>
                <a:cubicBezTo>
                  <a:pt x="52954" y="747183"/>
                  <a:pt x="32712" y="761384"/>
                  <a:pt x="165137" y="673100"/>
                </a:cubicBezTo>
                <a:cubicBezTo>
                  <a:pt x="268672" y="604077"/>
                  <a:pt x="188312" y="635742"/>
                  <a:pt x="266737" y="609600"/>
                </a:cubicBezTo>
                <a:cubicBezTo>
                  <a:pt x="351287" y="546187"/>
                  <a:pt x="283057" y="594638"/>
                  <a:pt x="381037" y="533400"/>
                </a:cubicBezTo>
                <a:cubicBezTo>
                  <a:pt x="393980" y="525310"/>
                  <a:pt x="405885" y="515573"/>
                  <a:pt x="419137" y="508000"/>
                </a:cubicBezTo>
                <a:cubicBezTo>
                  <a:pt x="435575" y="498607"/>
                  <a:pt x="453387" y="491794"/>
                  <a:pt x="469937" y="482600"/>
                </a:cubicBezTo>
                <a:cubicBezTo>
                  <a:pt x="503514" y="463946"/>
                  <a:pt x="546760" y="433154"/>
                  <a:pt x="584237" y="419100"/>
                </a:cubicBezTo>
                <a:cubicBezTo>
                  <a:pt x="600580" y="412971"/>
                  <a:pt x="618104" y="410633"/>
                  <a:pt x="635037" y="406400"/>
                </a:cubicBezTo>
                <a:cubicBezTo>
                  <a:pt x="647737" y="397933"/>
                  <a:pt x="661411" y="390771"/>
                  <a:pt x="673137" y="381000"/>
                </a:cubicBezTo>
                <a:cubicBezTo>
                  <a:pt x="686935" y="369502"/>
                  <a:pt x="696293" y="352863"/>
                  <a:pt x="711237" y="342900"/>
                </a:cubicBezTo>
                <a:cubicBezTo>
                  <a:pt x="722376" y="335474"/>
                  <a:pt x="736802" y="334900"/>
                  <a:pt x="749337" y="330200"/>
                </a:cubicBezTo>
                <a:cubicBezTo>
                  <a:pt x="770683" y="322195"/>
                  <a:pt x="792005" y="314059"/>
                  <a:pt x="812837" y="304800"/>
                </a:cubicBezTo>
                <a:cubicBezTo>
                  <a:pt x="830137" y="297111"/>
                  <a:pt x="846059" y="286431"/>
                  <a:pt x="863637" y="279400"/>
                </a:cubicBezTo>
                <a:cubicBezTo>
                  <a:pt x="888496" y="269456"/>
                  <a:pt x="915371" y="264874"/>
                  <a:pt x="939837" y="254000"/>
                </a:cubicBezTo>
                <a:cubicBezTo>
                  <a:pt x="1052601" y="203883"/>
                  <a:pt x="894356" y="249495"/>
                  <a:pt x="1028737" y="215900"/>
                </a:cubicBezTo>
                <a:cubicBezTo>
                  <a:pt x="1045670" y="203200"/>
                  <a:pt x="1061159" y="188302"/>
                  <a:pt x="1079537" y="177800"/>
                </a:cubicBezTo>
                <a:cubicBezTo>
                  <a:pt x="1111285" y="159658"/>
                  <a:pt x="1203098" y="153117"/>
                  <a:pt x="1219237" y="152400"/>
                </a:cubicBezTo>
                <a:cubicBezTo>
                  <a:pt x="1375773" y="145443"/>
                  <a:pt x="1532504" y="143933"/>
                  <a:pt x="1689137" y="139700"/>
                </a:cubicBezTo>
                <a:cubicBezTo>
                  <a:pt x="1701837" y="135467"/>
                  <a:pt x="1714932" y="132273"/>
                  <a:pt x="1727237" y="127000"/>
                </a:cubicBezTo>
                <a:cubicBezTo>
                  <a:pt x="1749435" y="117487"/>
                  <a:pt x="1788768" y="92120"/>
                  <a:pt x="1816137" y="88900"/>
                </a:cubicBezTo>
                <a:cubicBezTo>
                  <a:pt x="1869646" y="82605"/>
                  <a:pt x="2172669" y="65686"/>
                  <a:pt x="2209837" y="63500"/>
                </a:cubicBezTo>
                <a:cubicBezTo>
                  <a:pt x="2439356" y="-13006"/>
                  <a:pt x="2195599" y="64070"/>
                  <a:pt x="2844837" y="38100"/>
                </a:cubicBezTo>
                <a:cubicBezTo>
                  <a:pt x="2858213" y="37565"/>
                  <a:pt x="2869950" y="28647"/>
                  <a:pt x="2882937" y="25400"/>
                </a:cubicBezTo>
                <a:cubicBezTo>
                  <a:pt x="2903878" y="20165"/>
                  <a:pt x="2925270" y="16933"/>
                  <a:pt x="2946437" y="12700"/>
                </a:cubicBezTo>
                <a:cubicBezTo>
                  <a:pt x="3005704" y="16933"/>
                  <a:pt x="3065114" y="19488"/>
                  <a:pt x="3124237" y="25400"/>
                </a:cubicBezTo>
                <a:cubicBezTo>
                  <a:pt x="3156734" y="28650"/>
                  <a:pt x="3229670" y="43947"/>
                  <a:pt x="3263937" y="50800"/>
                </a:cubicBezTo>
                <a:cubicBezTo>
                  <a:pt x="3340137" y="46567"/>
                  <a:pt x="3416563" y="45336"/>
                  <a:pt x="3492537" y="38100"/>
                </a:cubicBezTo>
                <a:cubicBezTo>
                  <a:pt x="3505864" y="36831"/>
                  <a:pt x="3517353" y="27060"/>
                  <a:pt x="3530637" y="25400"/>
                </a:cubicBezTo>
                <a:cubicBezTo>
                  <a:pt x="3585407" y="18554"/>
                  <a:pt x="3640598" y="15206"/>
                  <a:pt x="3695737" y="12700"/>
                </a:cubicBezTo>
                <a:cubicBezTo>
                  <a:pt x="3826903" y="6738"/>
                  <a:pt x="3958204" y="4233"/>
                  <a:pt x="4089437" y="0"/>
                </a:cubicBezTo>
                <a:cubicBezTo>
                  <a:pt x="4161404" y="4233"/>
                  <a:pt x="4233851" y="3376"/>
                  <a:pt x="4305337" y="12700"/>
                </a:cubicBezTo>
                <a:cubicBezTo>
                  <a:pt x="4331886" y="16163"/>
                  <a:pt x="4356137" y="29633"/>
                  <a:pt x="4381537" y="38100"/>
                </a:cubicBezTo>
                <a:lnTo>
                  <a:pt x="4419637" y="50800"/>
                </a:lnTo>
                <a:lnTo>
                  <a:pt x="4495837" y="76200"/>
                </a:lnTo>
                <a:cubicBezTo>
                  <a:pt x="4508537" y="80433"/>
                  <a:pt x="4521963" y="82913"/>
                  <a:pt x="4533937" y="88900"/>
                </a:cubicBezTo>
                <a:cubicBezTo>
                  <a:pt x="4550870" y="97367"/>
                  <a:pt x="4567336" y="106842"/>
                  <a:pt x="4584737" y="114300"/>
                </a:cubicBezTo>
                <a:cubicBezTo>
                  <a:pt x="4597042" y="119573"/>
                  <a:pt x="4611135" y="120499"/>
                  <a:pt x="4622837" y="127000"/>
                </a:cubicBezTo>
                <a:cubicBezTo>
                  <a:pt x="4691195" y="164977"/>
                  <a:pt x="4690857" y="169620"/>
                  <a:pt x="4737137" y="215900"/>
                </a:cubicBezTo>
                <a:cubicBezTo>
                  <a:pt x="4759490" y="282960"/>
                  <a:pt x="4738698" y="246574"/>
                  <a:pt x="4826037" y="304800"/>
                </a:cubicBezTo>
                <a:lnTo>
                  <a:pt x="4864137" y="330200"/>
                </a:lnTo>
                <a:cubicBezTo>
                  <a:pt x="4876837" y="338667"/>
                  <a:pt x="4890026" y="346442"/>
                  <a:pt x="4902237" y="355600"/>
                </a:cubicBezTo>
                <a:cubicBezTo>
                  <a:pt x="4919170" y="368300"/>
                  <a:pt x="4934105" y="384234"/>
                  <a:pt x="4953037" y="393700"/>
                </a:cubicBezTo>
                <a:cubicBezTo>
                  <a:pt x="4976984" y="405674"/>
                  <a:pt x="5003837" y="410633"/>
                  <a:pt x="5029237" y="419100"/>
                </a:cubicBezTo>
                <a:cubicBezTo>
                  <a:pt x="5041937" y="423333"/>
                  <a:pt x="5056198" y="424374"/>
                  <a:pt x="5067337" y="431800"/>
                </a:cubicBezTo>
                <a:lnTo>
                  <a:pt x="5105437" y="457200"/>
                </a:lnTo>
                <a:cubicBezTo>
                  <a:pt x="5109670" y="474133"/>
                  <a:pt x="5114714" y="490884"/>
                  <a:pt x="5118137" y="508000"/>
                </a:cubicBezTo>
                <a:cubicBezTo>
                  <a:pt x="5123187" y="533250"/>
                  <a:pt x="5125251" y="559063"/>
                  <a:pt x="5130837" y="584200"/>
                </a:cubicBezTo>
                <a:cubicBezTo>
                  <a:pt x="5133741" y="597268"/>
                  <a:pt x="5136111" y="611161"/>
                  <a:pt x="5143537" y="622300"/>
                </a:cubicBezTo>
                <a:cubicBezTo>
                  <a:pt x="5157604" y="643401"/>
                  <a:pt x="5213230" y="687296"/>
                  <a:pt x="5232437" y="698500"/>
                </a:cubicBezTo>
                <a:cubicBezTo>
                  <a:pt x="5265143" y="717579"/>
                  <a:pt x="5307263" y="722526"/>
                  <a:pt x="5334037" y="749300"/>
                </a:cubicBezTo>
                <a:cubicBezTo>
                  <a:pt x="5346737" y="762000"/>
                  <a:pt x="5358339" y="775902"/>
                  <a:pt x="5372137" y="787400"/>
                </a:cubicBezTo>
                <a:cubicBezTo>
                  <a:pt x="5426628" y="832809"/>
                  <a:pt x="5397742" y="790186"/>
                  <a:pt x="5448337" y="850900"/>
                </a:cubicBezTo>
                <a:cubicBezTo>
                  <a:pt x="5458108" y="862626"/>
                  <a:pt x="5463966" y="877274"/>
                  <a:pt x="5473737" y="889000"/>
                </a:cubicBezTo>
                <a:cubicBezTo>
                  <a:pt x="5485235" y="902798"/>
                  <a:pt x="5500339" y="913302"/>
                  <a:pt x="5511837" y="927100"/>
                </a:cubicBezTo>
                <a:cubicBezTo>
                  <a:pt x="5566843" y="993108"/>
                  <a:pt x="5503661" y="959068"/>
                  <a:pt x="5613437" y="1041400"/>
                </a:cubicBezTo>
                <a:cubicBezTo>
                  <a:pt x="5630370" y="1054100"/>
                  <a:pt x="5644699" y="1071359"/>
                  <a:pt x="5664237" y="1079500"/>
                </a:cubicBezTo>
                <a:cubicBezTo>
                  <a:pt x="5696461" y="1092927"/>
                  <a:pt x="5732719" y="1093861"/>
                  <a:pt x="5765837" y="1104900"/>
                </a:cubicBezTo>
                <a:lnTo>
                  <a:pt x="5842037" y="1130300"/>
                </a:lnTo>
                <a:cubicBezTo>
                  <a:pt x="5880222" y="1143028"/>
                  <a:pt x="5885411" y="1141045"/>
                  <a:pt x="5918237" y="1168400"/>
                </a:cubicBezTo>
                <a:cubicBezTo>
                  <a:pt x="6053524" y="1281139"/>
                  <a:pt x="5873915" y="1152243"/>
                  <a:pt x="5994437" y="1219200"/>
                </a:cubicBezTo>
                <a:cubicBezTo>
                  <a:pt x="6021122" y="1234025"/>
                  <a:pt x="6070637" y="1270000"/>
                  <a:pt x="6070637" y="1270000"/>
                </a:cubicBezTo>
                <a:cubicBezTo>
                  <a:pt x="6106038" y="1323102"/>
                  <a:pt x="6114773" y="1346996"/>
                  <a:pt x="6159537" y="1384300"/>
                </a:cubicBezTo>
                <a:cubicBezTo>
                  <a:pt x="6171263" y="1394071"/>
                  <a:pt x="6183985" y="1402874"/>
                  <a:pt x="6197637" y="1409700"/>
                </a:cubicBezTo>
                <a:cubicBezTo>
                  <a:pt x="6209611" y="1415687"/>
                  <a:pt x="6223037" y="1418167"/>
                  <a:pt x="6235737" y="1422400"/>
                </a:cubicBezTo>
                <a:cubicBezTo>
                  <a:pt x="6335635" y="1497323"/>
                  <a:pt x="6231445" y="1427548"/>
                  <a:pt x="6362737" y="1485900"/>
                </a:cubicBezTo>
                <a:cubicBezTo>
                  <a:pt x="6463189" y="1530545"/>
                  <a:pt x="6334260" y="1489584"/>
                  <a:pt x="6438937" y="1549400"/>
                </a:cubicBezTo>
                <a:cubicBezTo>
                  <a:pt x="6454092" y="1558060"/>
                  <a:pt x="6472954" y="1557305"/>
                  <a:pt x="6489737" y="1562100"/>
                </a:cubicBezTo>
                <a:cubicBezTo>
                  <a:pt x="6535745" y="1575245"/>
                  <a:pt x="6524192" y="1572370"/>
                  <a:pt x="6565937" y="1600200"/>
                </a:cubicBezTo>
                <a:cubicBezTo>
                  <a:pt x="6626867" y="1691595"/>
                  <a:pt x="6540585" y="1579065"/>
                  <a:pt x="6667537" y="1663700"/>
                </a:cubicBezTo>
                <a:cubicBezTo>
                  <a:pt x="6680237" y="1672167"/>
                  <a:pt x="6693911" y="1679329"/>
                  <a:pt x="6705637" y="1689100"/>
                </a:cubicBezTo>
                <a:cubicBezTo>
                  <a:pt x="6719435" y="1700598"/>
                  <a:pt x="6728143" y="1718289"/>
                  <a:pt x="6743737" y="1727200"/>
                </a:cubicBezTo>
                <a:cubicBezTo>
                  <a:pt x="6753394" y="1732719"/>
                  <a:pt x="6854200" y="1751833"/>
                  <a:pt x="6858037" y="1752600"/>
                </a:cubicBezTo>
                <a:cubicBezTo>
                  <a:pt x="6908837" y="1748367"/>
                  <a:pt x="6959908" y="1746637"/>
                  <a:pt x="7010437" y="1739900"/>
                </a:cubicBezTo>
                <a:cubicBezTo>
                  <a:pt x="7053967" y="1734096"/>
                  <a:pt x="7047718" y="1721260"/>
                  <a:pt x="7086637" y="1701800"/>
                </a:cubicBezTo>
                <a:cubicBezTo>
                  <a:pt x="7098611" y="1695813"/>
                  <a:pt x="7112763" y="1695087"/>
                  <a:pt x="7124737" y="1689100"/>
                </a:cubicBezTo>
                <a:cubicBezTo>
                  <a:pt x="7138389" y="1682274"/>
                  <a:pt x="7149185" y="1670526"/>
                  <a:pt x="7162837" y="1663700"/>
                </a:cubicBezTo>
                <a:cubicBezTo>
                  <a:pt x="7174811" y="1657713"/>
                  <a:pt x="7188963" y="1656987"/>
                  <a:pt x="7200937" y="1651000"/>
                </a:cubicBezTo>
                <a:cubicBezTo>
                  <a:pt x="7214589" y="1644174"/>
                  <a:pt x="7225089" y="1631799"/>
                  <a:pt x="7239037" y="1625600"/>
                </a:cubicBezTo>
                <a:lnTo>
                  <a:pt x="7353337" y="1587500"/>
                </a:lnTo>
                <a:cubicBezTo>
                  <a:pt x="7366037" y="1583267"/>
                  <a:pt x="7378096" y="1575912"/>
                  <a:pt x="7391437" y="1574800"/>
                </a:cubicBezTo>
                <a:lnTo>
                  <a:pt x="7543837" y="1562100"/>
                </a:lnTo>
                <a:cubicBezTo>
                  <a:pt x="7560770" y="1557867"/>
                  <a:pt x="7578594" y="1556276"/>
                  <a:pt x="7594637" y="1549400"/>
                </a:cubicBezTo>
                <a:cubicBezTo>
                  <a:pt x="7634656" y="1532249"/>
                  <a:pt x="7637271" y="1513363"/>
                  <a:pt x="7670837" y="1485900"/>
                </a:cubicBezTo>
                <a:cubicBezTo>
                  <a:pt x="7703601" y="1459093"/>
                  <a:pt x="7742503" y="1439634"/>
                  <a:pt x="7772437" y="1409700"/>
                </a:cubicBezTo>
                <a:cubicBezTo>
                  <a:pt x="7883747" y="1298390"/>
                  <a:pt x="7742549" y="1434607"/>
                  <a:pt x="7848637" y="1346200"/>
                </a:cubicBezTo>
                <a:cubicBezTo>
                  <a:pt x="7946423" y="1264712"/>
                  <a:pt x="7830242" y="1345763"/>
                  <a:pt x="7924837" y="1282700"/>
                </a:cubicBezTo>
                <a:cubicBezTo>
                  <a:pt x="7936019" y="1249153"/>
                  <a:pt x="7955585" y="1179317"/>
                  <a:pt x="7988337" y="1168400"/>
                </a:cubicBezTo>
                <a:cubicBezTo>
                  <a:pt x="8043714" y="1149941"/>
                  <a:pt x="8062385" y="1151143"/>
                  <a:pt x="8102637" y="1117600"/>
                </a:cubicBezTo>
                <a:cubicBezTo>
                  <a:pt x="8116435" y="1106102"/>
                  <a:pt x="8128037" y="1092200"/>
                  <a:pt x="8140737" y="1079500"/>
                </a:cubicBezTo>
                <a:cubicBezTo>
                  <a:pt x="8144970" y="1066800"/>
                  <a:pt x="8146936" y="1053102"/>
                  <a:pt x="8153437" y="1041400"/>
                </a:cubicBezTo>
                <a:cubicBezTo>
                  <a:pt x="8168262" y="1014715"/>
                  <a:pt x="8204237" y="965200"/>
                  <a:pt x="8204237" y="965200"/>
                </a:cubicBezTo>
                <a:cubicBezTo>
                  <a:pt x="8291699" y="1227587"/>
                  <a:pt x="8221015" y="1001432"/>
                  <a:pt x="8204237" y="1714500"/>
                </a:cubicBezTo>
                <a:cubicBezTo>
                  <a:pt x="8201347" y="1837306"/>
                  <a:pt x="8194812" y="1960004"/>
                  <a:pt x="8191537" y="2082800"/>
                </a:cubicBezTo>
                <a:cubicBezTo>
                  <a:pt x="8186345" y="2277510"/>
                  <a:pt x="8195354" y="2472922"/>
                  <a:pt x="8178837" y="2667000"/>
                </a:cubicBezTo>
                <a:cubicBezTo>
                  <a:pt x="8177702" y="2680339"/>
                  <a:pt x="8153652" y="2676178"/>
                  <a:pt x="8140737" y="2679700"/>
                </a:cubicBezTo>
                <a:cubicBezTo>
                  <a:pt x="8036716" y="2708069"/>
                  <a:pt x="8005245" y="2715919"/>
                  <a:pt x="7886737" y="2717800"/>
                </a:cubicBezTo>
                <a:lnTo>
                  <a:pt x="6438937" y="2730500"/>
                </a:lnTo>
                <a:cubicBezTo>
                  <a:pt x="6371204" y="2738967"/>
                  <a:pt x="6303704" y="2749577"/>
                  <a:pt x="6235737" y="2755900"/>
                </a:cubicBezTo>
                <a:cubicBezTo>
                  <a:pt x="6121617" y="2766516"/>
                  <a:pt x="5892837" y="2781300"/>
                  <a:pt x="5892837" y="2781300"/>
                </a:cubicBezTo>
                <a:lnTo>
                  <a:pt x="5308637" y="2768600"/>
                </a:lnTo>
                <a:cubicBezTo>
                  <a:pt x="5245030" y="2766515"/>
                  <a:pt x="5181744" y="2757974"/>
                  <a:pt x="5118137" y="2755900"/>
                </a:cubicBezTo>
                <a:lnTo>
                  <a:pt x="4140237" y="2730500"/>
                </a:lnTo>
                <a:cubicBezTo>
                  <a:pt x="4106370" y="2726267"/>
                  <a:pt x="4072370" y="2722990"/>
                  <a:pt x="4038637" y="2717800"/>
                </a:cubicBezTo>
                <a:cubicBezTo>
                  <a:pt x="3962284" y="2706053"/>
                  <a:pt x="3887105" y="2685015"/>
                  <a:pt x="3810037" y="2679700"/>
                </a:cubicBezTo>
                <a:cubicBezTo>
                  <a:pt x="3641052" y="2668046"/>
                  <a:pt x="3471350" y="2671980"/>
                  <a:pt x="3302037" y="2667000"/>
                </a:cubicBezTo>
                <a:lnTo>
                  <a:pt x="2946437" y="2654300"/>
                </a:lnTo>
                <a:cubicBezTo>
                  <a:pt x="2916804" y="2650067"/>
                  <a:pt x="2886890" y="2647471"/>
                  <a:pt x="2857537" y="2641600"/>
                </a:cubicBezTo>
                <a:cubicBezTo>
                  <a:pt x="2844410" y="2638975"/>
                  <a:pt x="2832824" y="2628900"/>
                  <a:pt x="2819437" y="2628900"/>
                </a:cubicBezTo>
                <a:cubicBezTo>
                  <a:pt x="2633122" y="2628900"/>
                  <a:pt x="2446904" y="2637367"/>
                  <a:pt x="2260637" y="2641600"/>
                </a:cubicBezTo>
                <a:cubicBezTo>
                  <a:pt x="2138782" y="2665971"/>
                  <a:pt x="2238411" y="2648555"/>
                  <a:pt x="2044737" y="2667000"/>
                </a:cubicBezTo>
                <a:cubicBezTo>
                  <a:pt x="1866752" y="2683951"/>
                  <a:pt x="1923237" y="2689087"/>
                  <a:pt x="1676437" y="2692400"/>
                </a:cubicBezTo>
                <a:lnTo>
                  <a:pt x="38137" y="2705100"/>
                </a:lnTo>
                <a:cubicBezTo>
                  <a:pt x="42370" y="2675467"/>
                  <a:pt x="50837" y="2646134"/>
                  <a:pt x="50837" y="2616200"/>
                </a:cubicBezTo>
                <a:cubicBezTo>
                  <a:pt x="50837" y="2270881"/>
                  <a:pt x="67132" y="2351179"/>
                  <a:pt x="25437" y="2184400"/>
                </a:cubicBezTo>
                <a:cubicBezTo>
                  <a:pt x="21204" y="1786467"/>
                  <a:pt x="20695" y="1388476"/>
                  <a:pt x="12737" y="990600"/>
                </a:cubicBezTo>
                <a:cubicBezTo>
                  <a:pt x="12222" y="964855"/>
                  <a:pt x="37" y="940150"/>
                  <a:pt x="37" y="914400"/>
                </a:cubicBezTo>
                <a:cubicBezTo>
                  <a:pt x="37" y="857375"/>
                  <a:pt x="-2080" y="827617"/>
                  <a:pt x="25437" y="7874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-660401" y="2717800"/>
            <a:ext cx="28956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5248" y="2666499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Interest</a:t>
            </a:r>
          </a:p>
        </p:txBody>
      </p:sp>
      <p:sp>
        <p:nvSpPr>
          <p:cNvPr id="24" name="TextBox 23"/>
          <p:cNvSpPr txBox="1"/>
          <p:nvPr/>
        </p:nvSpPr>
        <p:spPr>
          <a:xfrm rot="19257513">
            <a:off x="406986" y="1721831"/>
            <a:ext cx="26289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adaptive responses</a:t>
            </a:r>
          </a:p>
        </p:txBody>
      </p:sp>
      <p:sp>
        <p:nvSpPr>
          <p:cNvPr id="25" name="TextBox 24"/>
          <p:cNvSpPr txBox="1"/>
          <p:nvPr/>
        </p:nvSpPr>
        <p:spPr>
          <a:xfrm rot="19257513">
            <a:off x="992389" y="1771445"/>
            <a:ext cx="26289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genomic instability</a:t>
            </a:r>
          </a:p>
        </p:txBody>
      </p:sp>
      <p:sp>
        <p:nvSpPr>
          <p:cNvPr id="26" name="TextBox 25"/>
          <p:cNvSpPr txBox="1"/>
          <p:nvPr/>
        </p:nvSpPr>
        <p:spPr>
          <a:xfrm rot="19257513">
            <a:off x="1693058" y="1732929"/>
            <a:ext cx="26289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bystander effects</a:t>
            </a:r>
          </a:p>
        </p:txBody>
      </p:sp>
      <p:sp>
        <p:nvSpPr>
          <p:cNvPr id="27" name="TextBox 26"/>
          <p:cNvSpPr txBox="1"/>
          <p:nvPr/>
        </p:nvSpPr>
        <p:spPr>
          <a:xfrm rot="19257513">
            <a:off x="2107608" y="3786163"/>
            <a:ext cx="2628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proteomics</a:t>
            </a:r>
          </a:p>
        </p:txBody>
      </p:sp>
      <p:sp>
        <p:nvSpPr>
          <p:cNvPr id="28" name="TextBox 27"/>
          <p:cNvSpPr txBox="1"/>
          <p:nvPr/>
        </p:nvSpPr>
        <p:spPr>
          <a:xfrm rot="19257513">
            <a:off x="1414698" y="3811978"/>
            <a:ext cx="26289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genomics</a:t>
            </a:r>
          </a:p>
        </p:txBody>
      </p:sp>
      <p:sp>
        <p:nvSpPr>
          <p:cNvPr id="30" name="TextBox 29"/>
          <p:cNvSpPr txBox="1"/>
          <p:nvPr/>
        </p:nvSpPr>
        <p:spPr>
          <a:xfrm rot="19257513">
            <a:off x="-232697" y="2629292"/>
            <a:ext cx="648906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FF00"/>
                </a:solidFill>
              </a:rPr>
              <a:t>controversy over the LNT</a:t>
            </a:r>
          </a:p>
        </p:txBody>
      </p:sp>
    </p:spTree>
    <p:extLst>
      <p:ext uri="{BB962C8B-B14F-4D97-AF65-F5344CB8AC3E}">
        <p14:creationId xmlns:p14="http://schemas.microsoft.com/office/powerpoint/2010/main" val="40949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Research Outputs of 1990-2000s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68" y="1153210"/>
            <a:ext cx="879372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Radioadaptive responses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common, but not universal </a:t>
            </a:r>
          </a:p>
          <a:p>
            <a:pPr marL="2857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Bystander effects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cell interactions</a:t>
            </a:r>
          </a:p>
          <a:p>
            <a:pPr marL="742950" lvl="2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microenvironment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Genomic Instability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n-CA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Wealth of data generated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mechanistic knowledge</a:t>
            </a:r>
          </a:p>
          <a:p>
            <a:pPr marL="742950" lvl="1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>
                    <a:lumMod val="75000"/>
                  </a:schemeClr>
                </a:solidFill>
              </a:rPr>
              <a:t>-omics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469" y="5329219"/>
            <a:ext cx="8695246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6">
                    <a:lumMod val="50000"/>
                  </a:schemeClr>
                </a:solidFill>
              </a:rPr>
              <a:t>Acknowledgment of the complexities of biological responses to LDR</a:t>
            </a:r>
            <a:endParaRPr lang="en-CA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LDR research trends: why decline?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90599" y="4330700"/>
            <a:ext cx="7162801" cy="609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01699" y="4429929"/>
            <a:ext cx="6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1990                                             2000                                    2010                      </a:t>
            </a:r>
          </a:p>
        </p:txBody>
      </p:sp>
      <p:sp>
        <p:nvSpPr>
          <p:cNvPr id="10" name="Freeform 9"/>
          <p:cNvSpPr/>
          <p:nvPr/>
        </p:nvSpPr>
        <p:spPr>
          <a:xfrm>
            <a:off x="901699" y="1599015"/>
            <a:ext cx="7137401" cy="2781300"/>
          </a:xfrm>
          <a:custGeom>
            <a:avLst/>
            <a:gdLst>
              <a:gd name="connsiteX0" fmla="*/ 25437 w 8247113"/>
              <a:gd name="connsiteY0" fmla="*/ 787400 h 2781300"/>
              <a:gd name="connsiteX1" fmla="*/ 165137 w 8247113"/>
              <a:gd name="connsiteY1" fmla="*/ 673100 h 2781300"/>
              <a:gd name="connsiteX2" fmla="*/ 266737 w 8247113"/>
              <a:gd name="connsiteY2" fmla="*/ 609600 h 2781300"/>
              <a:gd name="connsiteX3" fmla="*/ 381037 w 8247113"/>
              <a:gd name="connsiteY3" fmla="*/ 533400 h 2781300"/>
              <a:gd name="connsiteX4" fmla="*/ 419137 w 8247113"/>
              <a:gd name="connsiteY4" fmla="*/ 508000 h 2781300"/>
              <a:gd name="connsiteX5" fmla="*/ 469937 w 8247113"/>
              <a:gd name="connsiteY5" fmla="*/ 482600 h 2781300"/>
              <a:gd name="connsiteX6" fmla="*/ 584237 w 8247113"/>
              <a:gd name="connsiteY6" fmla="*/ 419100 h 2781300"/>
              <a:gd name="connsiteX7" fmla="*/ 635037 w 8247113"/>
              <a:gd name="connsiteY7" fmla="*/ 406400 h 2781300"/>
              <a:gd name="connsiteX8" fmla="*/ 673137 w 8247113"/>
              <a:gd name="connsiteY8" fmla="*/ 381000 h 2781300"/>
              <a:gd name="connsiteX9" fmla="*/ 711237 w 8247113"/>
              <a:gd name="connsiteY9" fmla="*/ 342900 h 2781300"/>
              <a:gd name="connsiteX10" fmla="*/ 749337 w 8247113"/>
              <a:gd name="connsiteY10" fmla="*/ 330200 h 2781300"/>
              <a:gd name="connsiteX11" fmla="*/ 812837 w 8247113"/>
              <a:gd name="connsiteY11" fmla="*/ 304800 h 2781300"/>
              <a:gd name="connsiteX12" fmla="*/ 863637 w 8247113"/>
              <a:gd name="connsiteY12" fmla="*/ 279400 h 2781300"/>
              <a:gd name="connsiteX13" fmla="*/ 939837 w 8247113"/>
              <a:gd name="connsiteY13" fmla="*/ 254000 h 2781300"/>
              <a:gd name="connsiteX14" fmla="*/ 1028737 w 8247113"/>
              <a:gd name="connsiteY14" fmla="*/ 215900 h 2781300"/>
              <a:gd name="connsiteX15" fmla="*/ 1079537 w 8247113"/>
              <a:gd name="connsiteY15" fmla="*/ 177800 h 2781300"/>
              <a:gd name="connsiteX16" fmla="*/ 1219237 w 8247113"/>
              <a:gd name="connsiteY16" fmla="*/ 152400 h 2781300"/>
              <a:gd name="connsiteX17" fmla="*/ 1689137 w 8247113"/>
              <a:gd name="connsiteY17" fmla="*/ 139700 h 2781300"/>
              <a:gd name="connsiteX18" fmla="*/ 1727237 w 8247113"/>
              <a:gd name="connsiteY18" fmla="*/ 127000 h 2781300"/>
              <a:gd name="connsiteX19" fmla="*/ 1816137 w 8247113"/>
              <a:gd name="connsiteY19" fmla="*/ 88900 h 2781300"/>
              <a:gd name="connsiteX20" fmla="*/ 2209837 w 8247113"/>
              <a:gd name="connsiteY20" fmla="*/ 63500 h 2781300"/>
              <a:gd name="connsiteX21" fmla="*/ 2844837 w 8247113"/>
              <a:gd name="connsiteY21" fmla="*/ 38100 h 2781300"/>
              <a:gd name="connsiteX22" fmla="*/ 2882937 w 8247113"/>
              <a:gd name="connsiteY22" fmla="*/ 25400 h 2781300"/>
              <a:gd name="connsiteX23" fmla="*/ 2946437 w 8247113"/>
              <a:gd name="connsiteY23" fmla="*/ 12700 h 2781300"/>
              <a:gd name="connsiteX24" fmla="*/ 3124237 w 8247113"/>
              <a:gd name="connsiteY24" fmla="*/ 25400 h 2781300"/>
              <a:gd name="connsiteX25" fmla="*/ 3263937 w 8247113"/>
              <a:gd name="connsiteY25" fmla="*/ 50800 h 2781300"/>
              <a:gd name="connsiteX26" fmla="*/ 3492537 w 8247113"/>
              <a:gd name="connsiteY26" fmla="*/ 38100 h 2781300"/>
              <a:gd name="connsiteX27" fmla="*/ 3530637 w 8247113"/>
              <a:gd name="connsiteY27" fmla="*/ 25400 h 2781300"/>
              <a:gd name="connsiteX28" fmla="*/ 3695737 w 8247113"/>
              <a:gd name="connsiteY28" fmla="*/ 12700 h 2781300"/>
              <a:gd name="connsiteX29" fmla="*/ 4089437 w 8247113"/>
              <a:gd name="connsiteY29" fmla="*/ 0 h 2781300"/>
              <a:gd name="connsiteX30" fmla="*/ 4305337 w 8247113"/>
              <a:gd name="connsiteY30" fmla="*/ 12700 h 2781300"/>
              <a:gd name="connsiteX31" fmla="*/ 4381537 w 8247113"/>
              <a:gd name="connsiteY31" fmla="*/ 38100 h 2781300"/>
              <a:gd name="connsiteX32" fmla="*/ 4419637 w 8247113"/>
              <a:gd name="connsiteY32" fmla="*/ 50800 h 2781300"/>
              <a:gd name="connsiteX33" fmla="*/ 4495837 w 8247113"/>
              <a:gd name="connsiteY33" fmla="*/ 76200 h 2781300"/>
              <a:gd name="connsiteX34" fmla="*/ 4533937 w 8247113"/>
              <a:gd name="connsiteY34" fmla="*/ 88900 h 2781300"/>
              <a:gd name="connsiteX35" fmla="*/ 4584737 w 8247113"/>
              <a:gd name="connsiteY35" fmla="*/ 114300 h 2781300"/>
              <a:gd name="connsiteX36" fmla="*/ 4622837 w 8247113"/>
              <a:gd name="connsiteY36" fmla="*/ 127000 h 2781300"/>
              <a:gd name="connsiteX37" fmla="*/ 4737137 w 8247113"/>
              <a:gd name="connsiteY37" fmla="*/ 215900 h 2781300"/>
              <a:gd name="connsiteX38" fmla="*/ 4826037 w 8247113"/>
              <a:gd name="connsiteY38" fmla="*/ 304800 h 2781300"/>
              <a:gd name="connsiteX39" fmla="*/ 4864137 w 8247113"/>
              <a:gd name="connsiteY39" fmla="*/ 330200 h 2781300"/>
              <a:gd name="connsiteX40" fmla="*/ 4902237 w 8247113"/>
              <a:gd name="connsiteY40" fmla="*/ 355600 h 2781300"/>
              <a:gd name="connsiteX41" fmla="*/ 4953037 w 8247113"/>
              <a:gd name="connsiteY41" fmla="*/ 393700 h 2781300"/>
              <a:gd name="connsiteX42" fmla="*/ 5029237 w 8247113"/>
              <a:gd name="connsiteY42" fmla="*/ 419100 h 2781300"/>
              <a:gd name="connsiteX43" fmla="*/ 5067337 w 8247113"/>
              <a:gd name="connsiteY43" fmla="*/ 431800 h 2781300"/>
              <a:gd name="connsiteX44" fmla="*/ 5105437 w 8247113"/>
              <a:gd name="connsiteY44" fmla="*/ 457200 h 2781300"/>
              <a:gd name="connsiteX45" fmla="*/ 5118137 w 8247113"/>
              <a:gd name="connsiteY45" fmla="*/ 508000 h 2781300"/>
              <a:gd name="connsiteX46" fmla="*/ 5130837 w 8247113"/>
              <a:gd name="connsiteY46" fmla="*/ 584200 h 2781300"/>
              <a:gd name="connsiteX47" fmla="*/ 5143537 w 8247113"/>
              <a:gd name="connsiteY47" fmla="*/ 622300 h 2781300"/>
              <a:gd name="connsiteX48" fmla="*/ 5232437 w 8247113"/>
              <a:gd name="connsiteY48" fmla="*/ 698500 h 2781300"/>
              <a:gd name="connsiteX49" fmla="*/ 5334037 w 8247113"/>
              <a:gd name="connsiteY49" fmla="*/ 749300 h 2781300"/>
              <a:gd name="connsiteX50" fmla="*/ 5372137 w 8247113"/>
              <a:gd name="connsiteY50" fmla="*/ 787400 h 2781300"/>
              <a:gd name="connsiteX51" fmla="*/ 5448337 w 8247113"/>
              <a:gd name="connsiteY51" fmla="*/ 850900 h 2781300"/>
              <a:gd name="connsiteX52" fmla="*/ 5473737 w 8247113"/>
              <a:gd name="connsiteY52" fmla="*/ 889000 h 2781300"/>
              <a:gd name="connsiteX53" fmla="*/ 5511837 w 8247113"/>
              <a:gd name="connsiteY53" fmla="*/ 927100 h 2781300"/>
              <a:gd name="connsiteX54" fmla="*/ 5613437 w 8247113"/>
              <a:gd name="connsiteY54" fmla="*/ 1041400 h 2781300"/>
              <a:gd name="connsiteX55" fmla="*/ 5664237 w 8247113"/>
              <a:gd name="connsiteY55" fmla="*/ 1079500 h 2781300"/>
              <a:gd name="connsiteX56" fmla="*/ 5765837 w 8247113"/>
              <a:gd name="connsiteY56" fmla="*/ 1104900 h 2781300"/>
              <a:gd name="connsiteX57" fmla="*/ 5842037 w 8247113"/>
              <a:gd name="connsiteY57" fmla="*/ 1130300 h 2781300"/>
              <a:gd name="connsiteX58" fmla="*/ 5918237 w 8247113"/>
              <a:gd name="connsiteY58" fmla="*/ 1168400 h 2781300"/>
              <a:gd name="connsiteX59" fmla="*/ 5994437 w 8247113"/>
              <a:gd name="connsiteY59" fmla="*/ 1219200 h 2781300"/>
              <a:gd name="connsiteX60" fmla="*/ 6070637 w 8247113"/>
              <a:gd name="connsiteY60" fmla="*/ 1270000 h 2781300"/>
              <a:gd name="connsiteX61" fmla="*/ 6159537 w 8247113"/>
              <a:gd name="connsiteY61" fmla="*/ 1384300 h 2781300"/>
              <a:gd name="connsiteX62" fmla="*/ 6197637 w 8247113"/>
              <a:gd name="connsiteY62" fmla="*/ 1409700 h 2781300"/>
              <a:gd name="connsiteX63" fmla="*/ 6235737 w 8247113"/>
              <a:gd name="connsiteY63" fmla="*/ 1422400 h 2781300"/>
              <a:gd name="connsiteX64" fmla="*/ 6362737 w 8247113"/>
              <a:gd name="connsiteY64" fmla="*/ 1485900 h 2781300"/>
              <a:gd name="connsiteX65" fmla="*/ 6438937 w 8247113"/>
              <a:gd name="connsiteY65" fmla="*/ 1549400 h 2781300"/>
              <a:gd name="connsiteX66" fmla="*/ 6489737 w 8247113"/>
              <a:gd name="connsiteY66" fmla="*/ 1562100 h 2781300"/>
              <a:gd name="connsiteX67" fmla="*/ 6565937 w 8247113"/>
              <a:gd name="connsiteY67" fmla="*/ 1600200 h 2781300"/>
              <a:gd name="connsiteX68" fmla="*/ 6667537 w 8247113"/>
              <a:gd name="connsiteY68" fmla="*/ 1663700 h 2781300"/>
              <a:gd name="connsiteX69" fmla="*/ 6705637 w 8247113"/>
              <a:gd name="connsiteY69" fmla="*/ 1689100 h 2781300"/>
              <a:gd name="connsiteX70" fmla="*/ 6743737 w 8247113"/>
              <a:gd name="connsiteY70" fmla="*/ 1727200 h 2781300"/>
              <a:gd name="connsiteX71" fmla="*/ 6858037 w 8247113"/>
              <a:gd name="connsiteY71" fmla="*/ 1752600 h 2781300"/>
              <a:gd name="connsiteX72" fmla="*/ 7010437 w 8247113"/>
              <a:gd name="connsiteY72" fmla="*/ 1739900 h 2781300"/>
              <a:gd name="connsiteX73" fmla="*/ 7086637 w 8247113"/>
              <a:gd name="connsiteY73" fmla="*/ 1701800 h 2781300"/>
              <a:gd name="connsiteX74" fmla="*/ 7124737 w 8247113"/>
              <a:gd name="connsiteY74" fmla="*/ 1689100 h 2781300"/>
              <a:gd name="connsiteX75" fmla="*/ 7162837 w 8247113"/>
              <a:gd name="connsiteY75" fmla="*/ 1663700 h 2781300"/>
              <a:gd name="connsiteX76" fmla="*/ 7200937 w 8247113"/>
              <a:gd name="connsiteY76" fmla="*/ 1651000 h 2781300"/>
              <a:gd name="connsiteX77" fmla="*/ 7239037 w 8247113"/>
              <a:gd name="connsiteY77" fmla="*/ 1625600 h 2781300"/>
              <a:gd name="connsiteX78" fmla="*/ 7353337 w 8247113"/>
              <a:gd name="connsiteY78" fmla="*/ 1587500 h 2781300"/>
              <a:gd name="connsiteX79" fmla="*/ 7391437 w 8247113"/>
              <a:gd name="connsiteY79" fmla="*/ 1574800 h 2781300"/>
              <a:gd name="connsiteX80" fmla="*/ 7543837 w 8247113"/>
              <a:gd name="connsiteY80" fmla="*/ 1562100 h 2781300"/>
              <a:gd name="connsiteX81" fmla="*/ 7594637 w 8247113"/>
              <a:gd name="connsiteY81" fmla="*/ 1549400 h 2781300"/>
              <a:gd name="connsiteX82" fmla="*/ 7670837 w 8247113"/>
              <a:gd name="connsiteY82" fmla="*/ 1485900 h 2781300"/>
              <a:gd name="connsiteX83" fmla="*/ 7772437 w 8247113"/>
              <a:gd name="connsiteY83" fmla="*/ 1409700 h 2781300"/>
              <a:gd name="connsiteX84" fmla="*/ 7848637 w 8247113"/>
              <a:gd name="connsiteY84" fmla="*/ 1346200 h 2781300"/>
              <a:gd name="connsiteX85" fmla="*/ 7924837 w 8247113"/>
              <a:gd name="connsiteY85" fmla="*/ 1282700 h 2781300"/>
              <a:gd name="connsiteX86" fmla="*/ 7988337 w 8247113"/>
              <a:gd name="connsiteY86" fmla="*/ 1168400 h 2781300"/>
              <a:gd name="connsiteX87" fmla="*/ 8102637 w 8247113"/>
              <a:gd name="connsiteY87" fmla="*/ 1117600 h 2781300"/>
              <a:gd name="connsiteX88" fmla="*/ 8140737 w 8247113"/>
              <a:gd name="connsiteY88" fmla="*/ 1079500 h 2781300"/>
              <a:gd name="connsiteX89" fmla="*/ 8153437 w 8247113"/>
              <a:gd name="connsiteY89" fmla="*/ 1041400 h 2781300"/>
              <a:gd name="connsiteX90" fmla="*/ 8204237 w 8247113"/>
              <a:gd name="connsiteY90" fmla="*/ 965200 h 2781300"/>
              <a:gd name="connsiteX91" fmla="*/ 8204237 w 8247113"/>
              <a:gd name="connsiteY91" fmla="*/ 1714500 h 2781300"/>
              <a:gd name="connsiteX92" fmla="*/ 8191537 w 8247113"/>
              <a:gd name="connsiteY92" fmla="*/ 2082800 h 2781300"/>
              <a:gd name="connsiteX93" fmla="*/ 8178837 w 8247113"/>
              <a:gd name="connsiteY93" fmla="*/ 2667000 h 2781300"/>
              <a:gd name="connsiteX94" fmla="*/ 8140737 w 8247113"/>
              <a:gd name="connsiteY94" fmla="*/ 2679700 h 2781300"/>
              <a:gd name="connsiteX95" fmla="*/ 7886737 w 8247113"/>
              <a:gd name="connsiteY95" fmla="*/ 2717800 h 2781300"/>
              <a:gd name="connsiteX96" fmla="*/ 6438937 w 8247113"/>
              <a:gd name="connsiteY96" fmla="*/ 2730500 h 2781300"/>
              <a:gd name="connsiteX97" fmla="*/ 6235737 w 8247113"/>
              <a:gd name="connsiteY97" fmla="*/ 2755900 h 2781300"/>
              <a:gd name="connsiteX98" fmla="*/ 5892837 w 8247113"/>
              <a:gd name="connsiteY98" fmla="*/ 2781300 h 2781300"/>
              <a:gd name="connsiteX99" fmla="*/ 5308637 w 8247113"/>
              <a:gd name="connsiteY99" fmla="*/ 2768600 h 2781300"/>
              <a:gd name="connsiteX100" fmla="*/ 5118137 w 8247113"/>
              <a:gd name="connsiteY100" fmla="*/ 2755900 h 2781300"/>
              <a:gd name="connsiteX101" fmla="*/ 4140237 w 8247113"/>
              <a:gd name="connsiteY101" fmla="*/ 2730500 h 2781300"/>
              <a:gd name="connsiteX102" fmla="*/ 4038637 w 8247113"/>
              <a:gd name="connsiteY102" fmla="*/ 2717800 h 2781300"/>
              <a:gd name="connsiteX103" fmla="*/ 3810037 w 8247113"/>
              <a:gd name="connsiteY103" fmla="*/ 2679700 h 2781300"/>
              <a:gd name="connsiteX104" fmla="*/ 3302037 w 8247113"/>
              <a:gd name="connsiteY104" fmla="*/ 2667000 h 2781300"/>
              <a:gd name="connsiteX105" fmla="*/ 2946437 w 8247113"/>
              <a:gd name="connsiteY105" fmla="*/ 2654300 h 2781300"/>
              <a:gd name="connsiteX106" fmla="*/ 2857537 w 8247113"/>
              <a:gd name="connsiteY106" fmla="*/ 2641600 h 2781300"/>
              <a:gd name="connsiteX107" fmla="*/ 2819437 w 8247113"/>
              <a:gd name="connsiteY107" fmla="*/ 2628900 h 2781300"/>
              <a:gd name="connsiteX108" fmla="*/ 2260637 w 8247113"/>
              <a:gd name="connsiteY108" fmla="*/ 2641600 h 2781300"/>
              <a:gd name="connsiteX109" fmla="*/ 2044737 w 8247113"/>
              <a:gd name="connsiteY109" fmla="*/ 2667000 h 2781300"/>
              <a:gd name="connsiteX110" fmla="*/ 1676437 w 8247113"/>
              <a:gd name="connsiteY110" fmla="*/ 2692400 h 2781300"/>
              <a:gd name="connsiteX111" fmla="*/ 38137 w 8247113"/>
              <a:gd name="connsiteY111" fmla="*/ 2705100 h 2781300"/>
              <a:gd name="connsiteX112" fmla="*/ 50837 w 8247113"/>
              <a:gd name="connsiteY112" fmla="*/ 2616200 h 2781300"/>
              <a:gd name="connsiteX113" fmla="*/ 25437 w 8247113"/>
              <a:gd name="connsiteY113" fmla="*/ 2184400 h 2781300"/>
              <a:gd name="connsiteX114" fmla="*/ 12737 w 8247113"/>
              <a:gd name="connsiteY114" fmla="*/ 990600 h 2781300"/>
              <a:gd name="connsiteX115" fmla="*/ 37 w 8247113"/>
              <a:gd name="connsiteY115" fmla="*/ 914400 h 2781300"/>
              <a:gd name="connsiteX116" fmla="*/ 25437 w 8247113"/>
              <a:gd name="connsiteY116" fmla="*/ 7874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247113" h="2781300">
                <a:moveTo>
                  <a:pt x="25437" y="787400"/>
                </a:moveTo>
                <a:cubicBezTo>
                  <a:pt x="52954" y="747183"/>
                  <a:pt x="32712" y="761384"/>
                  <a:pt x="165137" y="673100"/>
                </a:cubicBezTo>
                <a:cubicBezTo>
                  <a:pt x="268672" y="604077"/>
                  <a:pt x="188312" y="635742"/>
                  <a:pt x="266737" y="609600"/>
                </a:cubicBezTo>
                <a:cubicBezTo>
                  <a:pt x="351287" y="546187"/>
                  <a:pt x="283057" y="594638"/>
                  <a:pt x="381037" y="533400"/>
                </a:cubicBezTo>
                <a:cubicBezTo>
                  <a:pt x="393980" y="525310"/>
                  <a:pt x="405885" y="515573"/>
                  <a:pt x="419137" y="508000"/>
                </a:cubicBezTo>
                <a:cubicBezTo>
                  <a:pt x="435575" y="498607"/>
                  <a:pt x="453387" y="491794"/>
                  <a:pt x="469937" y="482600"/>
                </a:cubicBezTo>
                <a:cubicBezTo>
                  <a:pt x="503514" y="463946"/>
                  <a:pt x="546760" y="433154"/>
                  <a:pt x="584237" y="419100"/>
                </a:cubicBezTo>
                <a:cubicBezTo>
                  <a:pt x="600580" y="412971"/>
                  <a:pt x="618104" y="410633"/>
                  <a:pt x="635037" y="406400"/>
                </a:cubicBezTo>
                <a:cubicBezTo>
                  <a:pt x="647737" y="397933"/>
                  <a:pt x="661411" y="390771"/>
                  <a:pt x="673137" y="381000"/>
                </a:cubicBezTo>
                <a:cubicBezTo>
                  <a:pt x="686935" y="369502"/>
                  <a:pt x="696293" y="352863"/>
                  <a:pt x="711237" y="342900"/>
                </a:cubicBezTo>
                <a:cubicBezTo>
                  <a:pt x="722376" y="335474"/>
                  <a:pt x="736802" y="334900"/>
                  <a:pt x="749337" y="330200"/>
                </a:cubicBezTo>
                <a:cubicBezTo>
                  <a:pt x="770683" y="322195"/>
                  <a:pt x="792005" y="314059"/>
                  <a:pt x="812837" y="304800"/>
                </a:cubicBezTo>
                <a:cubicBezTo>
                  <a:pt x="830137" y="297111"/>
                  <a:pt x="846059" y="286431"/>
                  <a:pt x="863637" y="279400"/>
                </a:cubicBezTo>
                <a:cubicBezTo>
                  <a:pt x="888496" y="269456"/>
                  <a:pt x="915371" y="264874"/>
                  <a:pt x="939837" y="254000"/>
                </a:cubicBezTo>
                <a:cubicBezTo>
                  <a:pt x="1052601" y="203883"/>
                  <a:pt x="894356" y="249495"/>
                  <a:pt x="1028737" y="215900"/>
                </a:cubicBezTo>
                <a:cubicBezTo>
                  <a:pt x="1045670" y="203200"/>
                  <a:pt x="1061159" y="188302"/>
                  <a:pt x="1079537" y="177800"/>
                </a:cubicBezTo>
                <a:cubicBezTo>
                  <a:pt x="1111285" y="159658"/>
                  <a:pt x="1203098" y="153117"/>
                  <a:pt x="1219237" y="152400"/>
                </a:cubicBezTo>
                <a:cubicBezTo>
                  <a:pt x="1375773" y="145443"/>
                  <a:pt x="1532504" y="143933"/>
                  <a:pt x="1689137" y="139700"/>
                </a:cubicBezTo>
                <a:cubicBezTo>
                  <a:pt x="1701837" y="135467"/>
                  <a:pt x="1714932" y="132273"/>
                  <a:pt x="1727237" y="127000"/>
                </a:cubicBezTo>
                <a:cubicBezTo>
                  <a:pt x="1749435" y="117487"/>
                  <a:pt x="1788768" y="92120"/>
                  <a:pt x="1816137" y="88900"/>
                </a:cubicBezTo>
                <a:cubicBezTo>
                  <a:pt x="1869646" y="82605"/>
                  <a:pt x="2172669" y="65686"/>
                  <a:pt x="2209837" y="63500"/>
                </a:cubicBezTo>
                <a:cubicBezTo>
                  <a:pt x="2439356" y="-13006"/>
                  <a:pt x="2195599" y="64070"/>
                  <a:pt x="2844837" y="38100"/>
                </a:cubicBezTo>
                <a:cubicBezTo>
                  <a:pt x="2858213" y="37565"/>
                  <a:pt x="2869950" y="28647"/>
                  <a:pt x="2882937" y="25400"/>
                </a:cubicBezTo>
                <a:cubicBezTo>
                  <a:pt x="2903878" y="20165"/>
                  <a:pt x="2925270" y="16933"/>
                  <a:pt x="2946437" y="12700"/>
                </a:cubicBezTo>
                <a:cubicBezTo>
                  <a:pt x="3005704" y="16933"/>
                  <a:pt x="3065114" y="19488"/>
                  <a:pt x="3124237" y="25400"/>
                </a:cubicBezTo>
                <a:cubicBezTo>
                  <a:pt x="3156734" y="28650"/>
                  <a:pt x="3229670" y="43947"/>
                  <a:pt x="3263937" y="50800"/>
                </a:cubicBezTo>
                <a:cubicBezTo>
                  <a:pt x="3340137" y="46567"/>
                  <a:pt x="3416563" y="45336"/>
                  <a:pt x="3492537" y="38100"/>
                </a:cubicBezTo>
                <a:cubicBezTo>
                  <a:pt x="3505864" y="36831"/>
                  <a:pt x="3517353" y="27060"/>
                  <a:pt x="3530637" y="25400"/>
                </a:cubicBezTo>
                <a:cubicBezTo>
                  <a:pt x="3585407" y="18554"/>
                  <a:pt x="3640598" y="15206"/>
                  <a:pt x="3695737" y="12700"/>
                </a:cubicBezTo>
                <a:cubicBezTo>
                  <a:pt x="3826903" y="6738"/>
                  <a:pt x="3958204" y="4233"/>
                  <a:pt x="4089437" y="0"/>
                </a:cubicBezTo>
                <a:cubicBezTo>
                  <a:pt x="4161404" y="4233"/>
                  <a:pt x="4233851" y="3376"/>
                  <a:pt x="4305337" y="12700"/>
                </a:cubicBezTo>
                <a:cubicBezTo>
                  <a:pt x="4331886" y="16163"/>
                  <a:pt x="4356137" y="29633"/>
                  <a:pt x="4381537" y="38100"/>
                </a:cubicBezTo>
                <a:lnTo>
                  <a:pt x="4419637" y="50800"/>
                </a:lnTo>
                <a:lnTo>
                  <a:pt x="4495837" y="76200"/>
                </a:lnTo>
                <a:cubicBezTo>
                  <a:pt x="4508537" y="80433"/>
                  <a:pt x="4521963" y="82913"/>
                  <a:pt x="4533937" y="88900"/>
                </a:cubicBezTo>
                <a:cubicBezTo>
                  <a:pt x="4550870" y="97367"/>
                  <a:pt x="4567336" y="106842"/>
                  <a:pt x="4584737" y="114300"/>
                </a:cubicBezTo>
                <a:cubicBezTo>
                  <a:pt x="4597042" y="119573"/>
                  <a:pt x="4611135" y="120499"/>
                  <a:pt x="4622837" y="127000"/>
                </a:cubicBezTo>
                <a:cubicBezTo>
                  <a:pt x="4691195" y="164977"/>
                  <a:pt x="4690857" y="169620"/>
                  <a:pt x="4737137" y="215900"/>
                </a:cubicBezTo>
                <a:cubicBezTo>
                  <a:pt x="4759490" y="282960"/>
                  <a:pt x="4738698" y="246574"/>
                  <a:pt x="4826037" y="304800"/>
                </a:cubicBezTo>
                <a:lnTo>
                  <a:pt x="4864137" y="330200"/>
                </a:lnTo>
                <a:cubicBezTo>
                  <a:pt x="4876837" y="338667"/>
                  <a:pt x="4890026" y="346442"/>
                  <a:pt x="4902237" y="355600"/>
                </a:cubicBezTo>
                <a:cubicBezTo>
                  <a:pt x="4919170" y="368300"/>
                  <a:pt x="4934105" y="384234"/>
                  <a:pt x="4953037" y="393700"/>
                </a:cubicBezTo>
                <a:cubicBezTo>
                  <a:pt x="4976984" y="405674"/>
                  <a:pt x="5003837" y="410633"/>
                  <a:pt x="5029237" y="419100"/>
                </a:cubicBezTo>
                <a:cubicBezTo>
                  <a:pt x="5041937" y="423333"/>
                  <a:pt x="5056198" y="424374"/>
                  <a:pt x="5067337" y="431800"/>
                </a:cubicBezTo>
                <a:lnTo>
                  <a:pt x="5105437" y="457200"/>
                </a:lnTo>
                <a:cubicBezTo>
                  <a:pt x="5109670" y="474133"/>
                  <a:pt x="5114714" y="490884"/>
                  <a:pt x="5118137" y="508000"/>
                </a:cubicBezTo>
                <a:cubicBezTo>
                  <a:pt x="5123187" y="533250"/>
                  <a:pt x="5125251" y="559063"/>
                  <a:pt x="5130837" y="584200"/>
                </a:cubicBezTo>
                <a:cubicBezTo>
                  <a:pt x="5133741" y="597268"/>
                  <a:pt x="5136111" y="611161"/>
                  <a:pt x="5143537" y="622300"/>
                </a:cubicBezTo>
                <a:cubicBezTo>
                  <a:pt x="5157604" y="643401"/>
                  <a:pt x="5213230" y="687296"/>
                  <a:pt x="5232437" y="698500"/>
                </a:cubicBezTo>
                <a:cubicBezTo>
                  <a:pt x="5265143" y="717579"/>
                  <a:pt x="5307263" y="722526"/>
                  <a:pt x="5334037" y="749300"/>
                </a:cubicBezTo>
                <a:cubicBezTo>
                  <a:pt x="5346737" y="762000"/>
                  <a:pt x="5358339" y="775902"/>
                  <a:pt x="5372137" y="787400"/>
                </a:cubicBezTo>
                <a:cubicBezTo>
                  <a:pt x="5426628" y="832809"/>
                  <a:pt x="5397742" y="790186"/>
                  <a:pt x="5448337" y="850900"/>
                </a:cubicBezTo>
                <a:cubicBezTo>
                  <a:pt x="5458108" y="862626"/>
                  <a:pt x="5463966" y="877274"/>
                  <a:pt x="5473737" y="889000"/>
                </a:cubicBezTo>
                <a:cubicBezTo>
                  <a:pt x="5485235" y="902798"/>
                  <a:pt x="5500339" y="913302"/>
                  <a:pt x="5511837" y="927100"/>
                </a:cubicBezTo>
                <a:cubicBezTo>
                  <a:pt x="5566843" y="993108"/>
                  <a:pt x="5503661" y="959068"/>
                  <a:pt x="5613437" y="1041400"/>
                </a:cubicBezTo>
                <a:cubicBezTo>
                  <a:pt x="5630370" y="1054100"/>
                  <a:pt x="5644699" y="1071359"/>
                  <a:pt x="5664237" y="1079500"/>
                </a:cubicBezTo>
                <a:cubicBezTo>
                  <a:pt x="5696461" y="1092927"/>
                  <a:pt x="5732719" y="1093861"/>
                  <a:pt x="5765837" y="1104900"/>
                </a:cubicBezTo>
                <a:lnTo>
                  <a:pt x="5842037" y="1130300"/>
                </a:lnTo>
                <a:cubicBezTo>
                  <a:pt x="5880222" y="1143028"/>
                  <a:pt x="5885411" y="1141045"/>
                  <a:pt x="5918237" y="1168400"/>
                </a:cubicBezTo>
                <a:cubicBezTo>
                  <a:pt x="6053524" y="1281139"/>
                  <a:pt x="5873915" y="1152243"/>
                  <a:pt x="5994437" y="1219200"/>
                </a:cubicBezTo>
                <a:cubicBezTo>
                  <a:pt x="6021122" y="1234025"/>
                  <a:pt x="6070637" y="1270000"/>
                  <a:pt x="6070637" y="1270000"/>
                </a:cubicBezTo>
                <a:cubicBezTo>
                  <a:pt x="6106038" y="1323102"/>
                  <a:pt x="6114773" y="1346996"/>
                  <a:pt x="6159537" y="1384300"/>
                </a:cubicBezTo>
                <a:cubicBezTo>
                  <a:pt x="6171263" y="1394071"/>
                  <a:pt x="6183985" y="1402874"/>
                  <a:pt x="6197637" y="1409700"/>
                </a:cubicBezTo>
                <a:cubicBezTo>
                  <a:pt x="6209611" y="1415687"/>
                  <a:pt x="6223037" y="1418167"/>
                  <a:pt x="6235737" y="1422400"/>
                </a:cubicBezTo>
                <a:cubicBezTo>
                  <a:pt x="6335635" y="1497323"/>
                  <a:pt x="6231445" y="1427548"/>
                  <a:pt x="6362737" y="1485900"/>
                </a:cubicBezTo>
                <a:cubicBezTo>
                  <a:pt x="6463189" y="1530545"/>
                  <a:pt x="6334260" y="1489584"/>
                  <a:pt x="6438937" y="1549400"/>
                </a:cubicBezTo>
                <a:cubicBezTo>
                  <a:pt x="6454092" y="1558060"/>
                  <a:pt x="6472954" y="1557305"/>
                  <a:pt x="6489737" y="1562100"/>
                </a:cubicBezTo>
                <a:cubicBezTo>
                  <a:pt x="6535745" y="1575245"/>
                  <a:pt x="6524192" y="1572370"/>
                  <a:pt x="6565937" y="1600200"/>
                </a:cubicBezTo>
                <a:cubicBezTo>
                  <a:pt x="6626867" y="1691595"/>
                  <a:pt x="6540585" y="1579065"/>
                  <a:pt x="6667537" y="1663700"/>
                </a:cubicBezTo>
                <a:cubicBezTo>
                  <a:pt x="6680237" y="1672167"/>
                  <a:pt x="6693911" y="1679329"/>
                  <a:pt x="6705637" y="1689100"/>
                </a:cubicBezTo>
                <a:cubicBezTo>
                  <a:pt x="6719435" y="1700598"/>
                  <a:pt x="6728143" y="1718289"/>
                  <a:pt x="6743737" y="1727200"/>
                </a:cubicBezTo>
                <a:cubicBezTo>
                  <a:pt x="6753394" y="1732719"/>
                  <a:pt x="6854200" y="1751833"/>
                  <a:pt x="6858037" y="1752600"/>
                </a:cubicBezTo>
                <a:cubicBezTo>
                  <a:pt x="6908837" y="1748367"/>
                  <a:pt x="6959908" y="1746637"/>
                  <a:pt x="7010437" y="1739900"/>
                </a:cubicBezTo>
                <a:cubicBezTo>
                  <a:pt x="7053967" y="1734096"/>
                  <a:pt x="7047718" y="1721260"/>
                  <a:pt x="7086637" y="1701800"/>
                </a:cubicBezTo>
                <a:cubicBezTo>
                  <a:pt x="7098611" y="1695813"/>
                  <a:pt x="7112763" y="1695087"/>
                  <a:pt x="7124737" y="1689100"/>
                </a:cubicBezTo>
                <a:cubicBezTo>
                  <a:pt x="7138389" y="1682274"/>
                  <a:pt x="7149185" y="1670526"/>
                  <a:pt x="7162837" y="1663700"/>
                </a:cubicBezTo>
                <a:cubicBezTo>
                  <a:pt x="7174811" y="1657713"/>
                  <a:pt x="7188963" y="1656987"/>
                  <a:pt x="7200937" y="1651000"/>
                </a:cubicBezTo>
                <a:cubicBezTo>
                  <a:pt x="7214589" y="1644174"/>
                  <a:pt x="7225089" y="1631799"/>
                  <a:pt x="7239037" y="1625600"/>
                </a:cubicBezTo>
                <a:lnTo>
                  <a:pt x="7353337" y="1587500"/>
                </a:lnTo>
                <a:cubicBezTo>
                  <a:pt x="7366037" y="1583267"/>
                  <a:pt x="7378096" y="1575912"/>
                  <a:pt x="7391437" y="1574800"/>
                </a:cubicBezTo>
                <a:lnTo>
                  <a:pt x="7543837" y="1562100"/>
                </a:lnTo>
                <a:cubicBezTo>
                  <a:pt x="7560770" y="1557867"/>
                  <a:pt x="7578594" y="1556276"/>
                  <a:pt x="7594637" y="1549400"/>
                </a:cubicBezTo>
                <a:cubicBezTo>
                  <a:pt x="7634656" y="1532249"/>
                  <a:pt x="7637271" y="1513363"/>
                  <a:pt x="7670837" y="1485900"/>
                </a:cubicBezTo>
                <a:cubicBezTo>
                  <a:pt x="7703601" y="1459093"/>
                  <a:pt x="7742503" y="1439634"/>
                  <a:pt x="7772437" y="1409700"/>
                </a:cubicBezTo>
                <a:cubicBezTo>
                  <a:pt x="7883747" y="1298390"/>
                  <a:pt x="7742549" y="1434607"/>
                  <a:pt x="7848637" y="1346200"/>
                </a:cubicBezTo>
                <a:cubicBezTo>
                  <a:pt x="7946423" y="1264712"/>
                  <a:pt x="7830242" y="1345763"/>
                  <a:pt x="7924837" y="1282700"/>
                </a:cubicBezTo>
                <a:cubicBezTo>
                  <a:pt x="7936019" y="1249153"/>
                  <a:pt x="7955585" y="1179317"/>
                  <a:pt x="7988337" y="1168400"/>
                </a:cubicBezTo>
                <a:cubicBezTo>
                  <a:pt x="8043714" y="1149941"/>
                  <a:pt x="8062385" y="1151143"/>
                  <a:pt x="8102637" y="1117600"/>
                </a:cubicBezTo>
                <a:cubicBezTo>
                  <a:pt x="8116435" y="1106102"/>
                  <a:pt x="8128037" y="1092200"/>
                  <a:pt x="8140737" y="1079500"/>
                </a:cubicBezTo>
                <a:cubicBezTo>
                  <a:pt x="8144970" y="1066800"/>
                  <a:pt x="8146936" y="1053102"/>
                  <a:pt x="8153437" y="1041400"/>
                </a:cubicBezTo>
                <a:cubicBezTo>
                  <a:pt x="8168262" y="1014715"/>
                  <a:pt x="8204237" y="965200"/>
                  <a:pt x="8204237" y="965200"/>
                </a:cubicBezTo>
                <a:cubicBezTo>
                  <a:pt x="8291699" y="1227587"/>
                  <a:pt x="8221015" y="1001432"/>
                  <a:pt x="8204237" y="1714500"/>
                </a:cubicBezTo>
                <a:cubicBezTo>
                  <a:pt x="8201347" y="1837306"/>
                  <a:pt x="8194812" y="1960004"/>
                  <a:pt x="8191537" y="2082800"/>
                </a:cubicBezTo>
                <a:cubicBezTo>
                  <a:pt x="8186345" y="2277510"/>
                  <a:pt x="8195354" y="2472922"/>
                  <a:pt x="8178837" y="2667000"/>
                </a:cubicBezTo>
                <a:cubicBezTo>
                  <a:pt x="8177702" y="2680339"/>
                  <a:pt x="8153652" y="2676178"/>
                  <a:pt x="8140737" y="2679700"/>
                </a:cubicBezTo>
                <a:cubicBezTo>
                  <a:pt x="8036716" y="2708069"/>
                  <a:pt x="8005245" y="2715919"/>
                  <a:pt x="7886737" y="2717800"/>
                </a:cubicBezTo>
                <a:lnTo>
                  <a:pt x="6438937" y="2730500"/>
                </a:lnTo>
                <a:cubicBezTo>
                  <a:pt x="6371204" y="2738967"/>
                  <a:pt x="6303704" y="2749577"/>
                  <a:pt x="6235737" y="2755900"/>
                </a:cubicBezTo>
                <a:cubicBezTo>
                  <a:pt x="6121617" y="2766516"/>
                  <a:pt x="5892837" y="2781300"/>
                  <a:pt x="5892837" y="2781300"/>
                </a:cubicBezTo>
                <a:lnTo>
                  <a:pt x="5308637" y="2768600"/>
                </a:lnTo>
                <a:cubicBezTo>
                  <a:pt x="5245030" y="2766515"/>
                  <a:pt x="5181744" y="2757974"/>
                  <a:pt x="5118137" y="2755900"/>
                </a:cubicBezTo>
                <a:lnTo>
                  <a:pt x="4140237" y="2730500"/>
                </a:lnTo>
                <a:cubicBezTo>
                  <a:pt x="4106370" y="2726267"/>
                  <a:pt x="4072370" y="2722990"/>
                  <a:pt x="4038637" y="2717800"/>
                </a:cubicBezTo>
                <a:cubicBezTo>
                  <a:pt x="3962284" y="2706053"/>
                  <a:pt x="3887105" y="2685015"/>
                  <a:pt x="3810037" y="2679700"/>
                </a:cubicBezTo>
                <a:cubicBezTo>
                  <a:pt x="3641052" y="2668046"/>
                  <a:pt x="3471350" y="2671980"/>
                  <a:pt x="3302037" y="2667000"/>
                </a:cubicBezTo>
                <a:lnTo>
                  <a:pt x="2946437" y="2654300"/>
                </a:lnTo>
                <a:cubicBezTo>
                  <a:pt x="2916804" y="2650067"/>
                  <a:pt x="2886890" y="2647471"/>
                  <a:pt x="2857537" y="2641600"/>
                </a:cubicBezTo>
                <a:cubicBezTo>
                  <a:pt x="2844410" y="2638975"/>
                  <a:pt x="2832824" y="2628900"/>
                  <a:pt x="2819437" y="2628900"/>
                </a:cubicBezTo>
                <a:cubicBezTo>
                  <a:pt x="2633122" y="2628900"/>
                  <a:pt x="2446904" y="2637367"/>
                  <a:pt x="2260637" y="2641600"/>
                </a:cubicBezTo>
                <a:cubicBezTo>
                  <a:pt x="2138782" y="2665971"/>
                  <a:pt x="2238411" y="2648555"/>
                  <a:pt x="2044737" y="2667000"/>
                </a:cubicBezTo>
                <a:cubicBezTo>
                  <a:pt x="1866752" y="2683951"/>
                  <a:pt x="1923237" y="2689087"/>
                  <a:pt x="1676437" y="2692400"/>
                </a:cubicBezTo>
                <a:lnTo>
                  <a:pt x="38137" y="2705100"/>
                </a:lnTo>
                <a:cubicBezTo>
                  <a:pt x="42370" y="2675467"/>
                  <a:pt x="50837" y="2646134"/>
                  <a:pt x="50837" y="2616200"/>
                </a:cubicBezTo>
                <a:cubicBezTo>
                  <a:pt x="50837" y="2270881"/>
                  <a:pt x="67132" y="2351179"/>
                  <a:pt x="25437" y="2184400"/>
                </a:cubicBezTo>
                <a:cubicBezTo>
                  <a:pt x="21204" y="1786467"/>
                  <a:pt x="20695" y="1388476"/>
                  <a:pt x="12737" y="990600"/>
                </a:cubicBezTo>
                <a:cubicBezTo>
                  <a:pt x="12222" y="964855"/>
                  <a:pt x="37" y="940150"/>
                  <a:pt x="37" y="914400"/>
                </a:cubicBezTo>
                <a:cubicBezTo>
                  <a:pt x="37" y="857375"/>
                  <a:pt x="-2080" y="827617"/>
                  <a:pt x="25437" y="7874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-660401" y="2717800"/>
            <a:ext cx="28956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5248" y="2666499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Interest</a:t>
            </a:r>
          </a:p>
        </p:txBody>
      </p:sp>
      <p:sp>
        <p:nvSpPr>
          <p:cNvPr id="5" name="Right Arrow 4"/>
          <p:cNvSpPr/>
          <p:nvPr/>
        </p:nvSpPr>
        <p:spPr>
          <a:xfrm rot="2392437">
            <a:off x="5048182" y="1957825"/>
            <a:ext cx="1917700" cy="6731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833044" y="1249360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456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Causes for LDR decline: biological complexity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1750" y="5264150"/>
            <a:ext cx="5048250" cy="83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841750" y="4784348"/>
            <a:ext cx="50482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81" y="2004279"/>
            <a:ext cx="3786695" cy="3057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8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Causes for LDR decline: biological complexity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1750" y="5264150"/>
            <a:ext cx="5048250" cy="83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841750" y="4784348"/>
            <a:ext cx="50482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https://www.genome.jp/kegg/pathway/hsa/hsa041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0" y="1289049"/>
            <a:ext cx="8261350" cy="480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Causes for LDR decline: biological complexity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1750" y="4784348"/>
            <a:ext cx="50482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p53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" y="1187729"/>
            <a:ext cx="4323613" cy="433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39" y="1208762"/>
            <a:ext cx="4352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876" y="324942"/>
            <a:ext cx="896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Causes for LDR decline: biological complexity</a:t>
            </a:r>
            <a:endParaRPr lang="en-CA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20554"/>
            <a:ext cx="8646059" cy="760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19381"/>
            <a:ext cx="15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Tri-Cities, Oct 2, 2018</a:t>
            </a:r>
          </a:p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</a:rPr>
              <a:t>By Dmitry Klokov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1750" y="4784348"/>
            <a:ext cx="504825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07975" y="1899138"/>
            <a:ext cx="1914720" cy="675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molecules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59501" y="1891604"/>
            <a:ext cx="1914720" cy="675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cells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98230" y="1891604"/>
            <a:ext cx="1914720" cy="675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tissues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55275" y="1855676"/>
            <a:ext cx="1914720" cy="675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organism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22695" y="2193301"/>
            <a:ext cx="236806" cy="1700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4374221" y="2151727"/>
            <a:ext cx="236806" cy="1700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>
            <a:off x="6525747" y="2144193"/>
            <a:ext cx="236806" cy="1700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460375" y="2574388"/>
            <a:ext cx="0" cy="3305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070" y="2966032"/>
            <a:ext cx="1966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DNA damage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DNA repair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signalling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gene expression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protein modifications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epigenetics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9639" y="2965916"/>
            <a:ext cx="196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mutations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aberrations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cell death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senescence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survival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557503" y="2590234"/>
            <a:ext cx="0" cy="2755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7411" y="2931899"/>
            <a:ext cx="196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communication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ECM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microenvironment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exosomes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immune system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735275" y="2556217"/>
            <a:ext cx="0" cy="2755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87687" y="2917831"/>
            <a:ext cx="196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tumor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metastasis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non-cancer disease</a:t>
            </a:r>
          </a:p>
          <a:p>
            <a:pPr>
              <a:lnSpc>
                <a:spcPct val="200000"/>
              </a:lnSpc>
            </a:pPr>
            <a:r>
              <a:rPr lang="en-CA" sz="1600" b="1" dirty="0">
                <a:latin typeface="Arial Narrow" panose="020B0606020202030204" pitchFamily="34" charset="0"/>
              </a:rPr>
              <a:t>death</a:t>
            </a:r>
          </a:p>
          <a:p>
            <a:pPr>
              <a:lnSpc>
                <a:spcPct val="200000"/>
              </a:lnSpc>
            </a:pPr>
            <a:endParaRPr lang="en-CA" sz="1600" b="1" dirty="0">
              <a:latin typeface="Arial Narrow" panose="020B0606020202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95551" y="2542149"/>
            <a:ext cx="0" cy="2242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7975" y="2917831"/>
            <a:ext cx="1914720" cy="1133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155574" y="3160039"/>
            <a:ext cx="2208083" cy="1924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235885" y="2816596"/>
            <a:ext cx="3801543" cy="1234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4516069" y="2789705"/>
            <a:ext cx="1996882" cy="1767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ounded Rectangle 33"/>
          <p:cNvSpPr/>
          <p:nvPr/>
        </p:nvSpPr>
        <p:spPr>
          <a:xfrm>
            <a:off x="6706316" y="2845338"/>
            <a:ext cx="1996882" cy="1206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6714194" y="4382403"/>
            <a:ext cx="1931865" cy="605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243038" y="3998664"/>
            <a:ext cx="6519515" cy="605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ounded Rectangle 37"/>
          <p:cNvSpPr/>
          <p:nvPr/>
        </p:nvSpPr>
        <p:spPr>
          <a:xfrm>
            <a:off x="174327" y="2743065"/>
            <a:ext cx="8308491" cy="11545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ounded Rectangle 38"/>
          <p:cNvSpPr/>
          <p:nvPr/>
        </p:nvSpPr>
        <p:spPr>
          <a:xfrm rot="1206427">
            <a:off x="192184" y="3585976"/>
            <a:ext cx="5895922" cy="11831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48" name="Group 2047"/>
          <p:cNvGrpSpPr/>
          <p:nvPr/>
        </p:nvGrpSpPr>
        <p:grpSpPr>
          <a:xfrm>
            <a:off x="1132846" y="2590234"/>
            <a:ext cx="6454597" cy="3178059"/>
            <a:chOff x="-8340445" y="2955792"/>
            <a:chExt cx="6454597" cy="3178059"/>
          </a:xfrm>
        </p:grpSpPr>
        <p:sp>
          <p:nvSpPr>
            <p:cNvPr id="40" name="Rounded Rectangle 39"/>
            <p:cNvSpPr/>
            <p:nvPr/>
          </p:nvSpPr>
          <p:spPr>
            <a:xfrm rot="20603073">
              <a:off x="-7875303" y="3485309"/>
              <a:ext cx="5895922" cy="11831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ounded Rectangle 40"/>
            <p:cNvSpPr/>
            <p:nvPr/>
          </p:nvSpPr>
          <p:spPr>
            <a:xfrm rot="668390">
              <a:off x="-7677144" y="4608012"/>
              <a:ext cx="3986694" cy="8955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ounded Rectangle 41"/>
            <p:cNvSpPr/>
            <p:nvPr/>
          </p:nvSpPr>
          <p:spPr>
            <a:xfrm rot="20242859">
              <a:off x="-7584518" y="3521907"/>
              <a:ext cx="3986694" cy="8955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ounded Rectangle 42"/>
            <p:cNvSpPr/>
            <p:nvPr/>
          </p:nvSpPr>
          <p:spPr>
            <a:xfrm rot="180891">
              <a:off x="-7580579" y="3231507"/>
              <a:ext cx="3986694" cy="8955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ounded Rectangle 43"/>
            <p:cNvSpPr/>
            <p:nvPr/>
          </p:nvSpPr>
          <p:spPr>
            <a:xfrm rot="180891">
              <a:off x="-5946988" y="3141749"/>
              <a:ext cx="3986694" cy="208623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ounded Rectangle 45"/>
            <p:cNvSpPr/>
            <p:nvPr/>
          </p:nvSpPr>
          <p:spPr>
            <a:xfrm rot="668390">
              <a:off x="-7360659" y="3486704"/>
              <a:ext cx="3935410" cy="16705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ounded Rectangle 46"/>
            <p:cNvSpPr/>
            <p:nvPr/>
          </p:nvSpPr>
          <p:spPr>
            <a:xfrm rot="668390">
              <a:off x="-7297000" y="4140219"/>
              <a:ext cx="3935410" cy="16705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ounded Rectangle 47"/>
            <p:cNvSpPr/>
            <p:nvPr/>
          </p:nvSpPr>
          <p:spPr>
            <a:xfrm rot="668390">
              <a:off x="-8340445" y="2955792"/>
              <a:ext cx="3935410" cy="16705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ounded Rectangle 48"/>
            <p:cNvSpPr/>
            <p:nvPr/>
          </p:nvSpPr>
          <p:spPr>
            <a:xfrm rot="21012060">
              <a:off x="-8333292" y="4365833"/>
              <a:ext cx="3935410" cy="16705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ounded Rectangle 49"/>
            <p:cNvSpPr/>
            <p:nvPr/>
          </p:nvSpPr>
          <p:spPr>
            <a:xfrm rot="668390">
              <a:off x="-5962606" y="4911679"/>
              <a:ext cx="3986694" cy="8955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ounded Rectangle 50"/>
            <p:cNvSpPr/>
            <p:nvPr/>
          </p:nvSpPr>
          <p:spPr>
            <a:xfrm rot="21077733">
              <a:off x="-7883991" y="5238253"/>
              <a:ext cx="5998143" cy="8955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101599" y="1401192"/>
            <a:ext cx="8890000" cy="496500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6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53" grpId="0" animBg="1"/>
    </p:bldLst>
  </p:timing>
</p:sld>
</file>

<file path=ppt/theme/theme1.xml><?xml version="1.0" encoding="utf-8"?>
<a:theme xmlns:a="http://schemas.openxmlformats.org/drawingml/2006/main" name="PP-OFFICIAL-U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DC259F84-49CB-4F6B-AC66-1CDE7CB06C1F}"/>
    </a:ext>
  </a:extLst>
</a:theme>
</file>

<file path=ppt/theme/theme2.xml><?xml version="1.0" encoding="utf-8"?>
<a:theme xmlns:a="http://schemas.openxmlformats.org/drawingml/2006/main" name="Impact 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1F83879C-AAA6-482F-B284-87D7FABD6E76}"/>
    </a:ext>
  </a:extLst>
</a:theme>
</file>

<file path=ppt/theme/theme3.xml><?xml version="1.0" encoding="utf-8"?>
<a:theme xmlns:a="http://schemas.openxmlformats.org/drawingml/2006/main" name="Impact Page d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66D09BA2-6DF4-47FE-A605-2D9BAE3D9459}"/>
    </a:ext>
  </a:extLst>
</a:theme>
</file>

<file path=ppt/theme/theme4.xml><?xml version="1.0" encoding="utf-8"?>
<a:theme xmlns:a="http://schemas.openxmlformats.org/drawingml/2006/main" name="Gallery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50580283-9BEA-435D-930F-E13B13B2DF29}"/>
    </a:ext>
  </a:extLst>
</a:theme>
</file>

<file path=ppt/theme/theme5.xml><?xml version="1.0" encoding="utf-8"?>
<a:theme xmlns:a="http://schemas.openxmlformats.org/drawingml/2006/main" name="Notes Pages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CE528D54-4D08-4BDA-973C-DEF5336D5DFD}"/>
    </a:ext>
  </a:extLst>
</a:theme>
</file>

<file path=ppt/theme/theme6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spcBef>
            <a:spcPct val="20000"/>
          </a:spcBef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IAL USE ONLY.potx" id="{0BA114B1-92E1-4328-A7F3-00BD0C07FD97}" vid="{E69FFC5F-58EF-4BD8-AAB8-7F02F66154D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USE ONLY</Template>
  <TotalTime>6674</TotalTime>
  <Words>607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Narrow</vt:lpstr>
      <vt:lpstr>Calibri</vt:lpstr>
      <vt:lpstr>Trebuchet MS</vt:lpstr>
      <vt:lpstr>Verdana</vt:lpstr>
      <vt:lpstr>PP-OFFICIAL-USE</vt:lpstr>
      <vt:lpstr>Impact Light</vt:lpstr>
      <vt:lpstr>Impact Page dark</vt:lpstr>
      <vt:lpstr>Gallery Style</vt:lpstr>
      <vt:lpstr>Notes Pages Master</vt:lpstr>
      <vt:lpstr>Section 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CNL / AECL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Klokov, Dmitry</dc:creator>
  <dc:description>Date Created:  2014/11/03
Date Modified:  2014/12/03
Approved for use by:  Pat Quinn</dc:description>
  <cp:lastModifiedBy>Steve Baker</cp:lastModifiedBy>
  <cp:revision>150</cp:revision>
  <dcterms:created xsi:type="dcterms:W3CDTF">2016-09-23T16:14:32Z</dcterms:created>
  <dcterms:modified xsi:type="dcterms:W3CDTF">2018-10-03T19:37:31Z</dcterms:modified>
</cp:coreProperties>
</file>