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 için tıklayın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3EA3E67A-9A93-4EC3-97ED-35FC4AFA4DD8}" type="datetimeFigureOut">
              <a:rPr lang="tr-TR" smtClean="0"/>
              <a:t>14.02.2017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509A925-3BEB-498F-9646-3883F4407FA7}"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081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EA3E67A-9A93-4EC3-97ED-35FC4AFA4DD8}" type="datetimeFigureOut">
              <a:rPr lang="tr-TR" smtClean="0"/>
              <a:t>14.02.2017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509A925-3BEB-498F-9646-3883F4407FA7}" type="slidenum">
              <a:rPr lang="tr-TR" smtClean="0"/>
              <a:t>‹#›</a:t>
            </a:fld>
            <a:endParaRPr lang="tr-TR"/>
          </a:p>
        </p:txBody>
      </p:sp>
    </p:spTree>
    <p:extLst>
      <p:ext uri="{BB962C8B-B14F-4D97-AF65-F5344CB8AC3E}">
        <p14:creationId xmlns:p14="http://schemas.microsoft.com/office/powerpoint/2010/main" val="406451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a:t>Asıl başlık stili için tıklayın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EA3E67A-9A93-4EC3-97ED-35FC4AFA4DD8}" type="datetimeFigureOut">
              <a:rPr lang="tr-TR" smtClean="0"/>
              <a:t>14.02.2017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509A925-3BEB-498F-9646-3883F4407FA7}" type="slidenum">
              <a:rPr lang="tr-TR" smtClean="0"/>
              <a:t>‹#›</a:t>
            </a:fld>
            <a:endParaRPr lang="tr-TR"/>
          </a:p>
        </p:txBody>
      </p:sp>
    </p:spTree>
    <p:extLst>
      <p:ext uri="{BB962C8B-B14F-4D97-AF65-F5344CB8AC3E}">
        <p14:creationId xmlns:p14="http://schemas.microsoft.com/office/powerpoint/2010/main" val="1178194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a:t>Asıl başlık stili için tıklayın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EA3E67A-9A93-4EC3-97ED-35FC4AFA4DD8}" type="datetimeFigureOut">
              <a:rPr lang="tr-TR" smtClean="0"/>
              <a:t>14.02.2017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509A925-3BEB-498F-9646-3883F4407FA7}" type="slidenum">
              <a:rPr lang="tr-TR" smtClean="0"/>
              <a:t>‹#›</a:t>
            </a:fld>
            <a:endParaRPr lang="tr-TR"/>
          </a:p>
        </p:txBody>
      </p:sp>
    </p:spTree>
    <p:extLst>
      <p:ext uri="{BB962C8B-B14F-4D97-AF65-F5344CB8AC3E}">
        <p14:creationId xmlns:p14="http://schemas.microsoft.com/office/powerpoint/2010/main" val="3315291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3EA3E67A-9A93-4EC3-97ED-35FC4AFA4DD8}" type="datetimeFigureOut">
              <a:rPr lang="tr-TR" smtClean="0"/>
              <a:t>14.02.2017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509A925-3BEB-498F-9646-3883F4407FA7}"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853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 için tıklayın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EA3E67A-9A93-4EC3-97ED-35FC4AFA4DD8}" type="datetimeFigureOut">
              <a:rPr lang="tr-TR" smtClean="0"/>
              <a:t>14.02.2017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509A925-3BEB-498F-9646-3883F4407FA7}" type="slidenum">
              <a:rPr lang="tr-TR" smtClean="0"/>
              <a:t>‹#›</a:t>
            </a:fld>
            <a:endParaRPr lang="tr-TR"/>
          </a:p>
        </p:txBody>
      </p:sp>
    </p:spTree>
    <p:extLst>
      <p:ext uri="{BB962C8B-B14F-4D97-AF65-F5344CB8AC3E}">
        <p14:creationId xmlns:p14="http://schemas.microsoft.com/office/powerpoint/2010/main" val="1935756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EA3E67A-9A93-4EC3-97ED-35FC4AFA4DD8}" type="datetimeFigureOut">
              <a:rPr lang="tr-TR" smtClean="0"/>
              <a:t>14.02.2017</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509A925-3BEB-498F-9646-3883F4407FA7}" type="slidenum">
              <a:rPr lang="tr-TR" smtClean="0"/>
              <a:t>‹#›</a:t>
            </a:fld>
            <a:endParaRPr lang="tr-TR"/>
          </a:p>
        </p:txBody>
      </p:sp>
    </p:spTree>
    <p:extLst>
      <p:ext uri="{BB962C8B-B14F-4D97-AF65-F5344CB8AC3E}">
        <p14:creationId xmlns:p14="http://schemas.microsoft.com/office/powerpoint/2010/main" val="2786937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tıklayın</a:t>
            </a:r>
            <a:endParaRPr lang="en-US" dirty="0"/>
          </a:p>
        </p:txBody>
      </p:sp>
      <p:sp>
        <p:nvSpPr>
          <p:cNvPr id="3" name="Date Placeholder 2"/>
          <p:cNvSpPr>
            <a:spLocks noGrp="1"/>
          </p:cNvSpPr>
          <p:nvPr>
            <p:ph type="dt" sz="half" idx="10"/>
          </p:nvPr>
        </p:nvSpPr>
        <p:spPr/>
        <p:txBody>
          <a:bodyPr/>
          <a:lstStyle/>
          <a:p>
            <a:fld id="{3EA3E67A-9A93-4EC3-97ED-35FC4AFA4DD8}" type="datetimeFigureOut">
              <a:rPr lang="tr-TR" smtClean="0"/>
              <a:t>14.02.2017</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509A925-3BEB-498F-9646-3883F4407FA7}" type="slidenum">
              <a:rPr lang="tr-TR" smtClean="0"/>
              <a:t>‹#›</a:t>
            </a:fld>
            <a:endParaRPr lang="tr-TR"/>
          </a:p>
        </p:txBody>
      </p:sp>
    </p:spTree>
    <p:extLst>
      <p:ext uri="{BB962C8B-B14F-4D97-AF65-F5344CB8AC3E}">
        <p14:creationId xmlns:p14="http://schemas.microsoft.com/office/powerpoint/2010/main" val="2407085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EA3E67A-9A93-4EC3-97ED-35FC4AFA4DD8}" type="datetimeFigureOut">
              <a:rPr lang="tr-TR" smtClean="0"/>
              <a:t>14.02.2017</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8509A925-3BEB-498F-9646-3883F4407FA7}" type="slidenum">
              <a:rPr lang="tr-TR" smtClean="0"/>
              <a:t>‹#›</a:t>
            </a:fld>
            <a:endParaRPr lang="tr-TR"/>
          </a:p>
        </p:txBody>
      </p:sp>
    </p:spTree>
    <p:extLst>
      <p:ext uri="{BB962C8B-B14F-4D97-AF65-F5344CB8AC3E}">
        <p14:creationId xmlns:p14="http://schemas.microsoft.com/office/powerpoint/2010/main" val="927387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A3E67A-9A93-4EC3-97ED-35FC4AFA4DD8}" type="datetimeFigureOut">
              <a:rPr lang="tr-TR" smtClean="0"/>
              <a:t>14.02.2017</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509A925-3BEB-498F-9646-3883F4407FA7}" type="slidenum">
              <a:rPr lang="tr-TR" smtClean="0"/>
              <a:t>‹#›</a:t>
            </a:fld>
            <a:endParaRPr lang="tr-TR"/>
          </a:p>
        </p:txBody>
      </p:sp>
    </p:spTree>
    <p:extLst>
      <p:ext uri="{BB962C8B-B14F-4D97-AF65-F5344CB8AC3E}">
        <p14:creationId xmlns:p14="http://schemas.microsoft.com/office/powerpoint/2010/main" val="1384848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 için tıklayın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3EA3E67A-9A93-4EC3-97ED-35FC4AFA4DD8}" type="datetimeFigureOut">
              <a:rPr lang="tr-TR" smtClean="0"/>
              <a:t>14.02.2017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509A925-3BEB-498F-9646-3883F4407FA7}" type="slidenum">
              <a:rPr lang="tr-TR" smtClean="0"/>
              <a:t>‹#›</a:t>
            </a:fld>
            <a:endParaRPr lang="tr-TR"/>
          </a:p>
        </p:txBody>
      </p:sp>
    </p:spTree>
    <p:extLst>
      <p:ext uri="{BB962C8B-B14F-4D97-AF65-F5344CB8AC3E}">
        <p14:creationId xmlns:p14="http://schemas.microsoft.com/office/powerpoint/2010/main" val="1240196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EA3E67A-9A93-4EC3-97ED-35FC4AFA4DD8}" type="datetimeFigureOut">
              <a:rPr lang="tr-TR" smtClean="0"/>
              <a:t>14.02.2017</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509A925-3BEB-498F-9646-3883F4407FA7}"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62697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a:t>FORMAT NASIL ATILIR?</a:t>
            </a:r>
          </a:p>
        </p:txBody>
      </p:sp>
      <p:sp>
        <p:nvSpPr>
          <p:cNvPr id="3" name="Alt Başlık 2"/>
          <p:cNvSpPr>
            <a:spLocks noGrp="1"/>
          </p:cNvSpPr>
          <p:nvPr>
            <p:ph type="subTitle" idx="1"/>
          </p:nvPr>
        </p:nvSpPr>
        <p:spPr/>
        <p:txBody>
          <a:bodyPr/>
          <a:lstStyle/>
          <a:p>
            <a:r>
              <a:rPr lang="tr-TR" dirty="0"/>
              <a:t>MEVLÜT GÜMÜŞÇİVİ	</a:t>
            </a:r>
          </a:p>
          <a:p>
            <a:r>
              <a:rPr lang="tr-TR" dirty="0"/>
              <a:t>ATP 10/B </a:t>
            </a:r>
          </a:p>
        </p:txBody>
      </p:sp>
    </p:spTree>
    <p:extLst>
      <p:ext uri="{BB962C8B-B14F-4D97-AF65-F5344CB8AC3E}">
        <p14:creationId xmlns:p14="http://schemas.microsoft.com/office/powerpoint/2010/main" val="151523741"/>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609600"/>
            <a:ext cx="10515600" cy="5567363"/>
          </a:xfrm>
        </p:spPr>
        <p:txBody>
          <a:bodyPr/>
          <a:lstStyle/>
          <a:p>
            <a:r>
              <a:rPr lang="tr-TR" dirty="0"/>
              <a:t>İLK OLARAK FORMATI NEYDEN ATACAGIMIZI BELİRLEDİK SONRA USB’MİZİ TAKTIN VE BİLGİSAYARI KAPATIK. DAHA SONRA BİLGİSAYARI AÇTIK AÇARKEN F8 TUŞUNA BASTIK BOOT MENUSE GELDİK. BOOT MENÜSUNDEN USBMİZİ SEÇTİKTEN SONRA FORMAT ATMA İŞLEMİNE BAŞLADIK.DAHA SONRA KURULUM KOSULARINI KABUL EDEREK İLERLEDİK.BİÇİMLENDİRME BÖLUMUNDE DİSKİMİZİ İKİYE BÖLDUK VE KURULUM İÇİN GEREKLİ HAZIRLIKLARI YAPTIK.KURULUM YAPTIKTAN SONRA BİLGİSAYARIN YÜKLEMESİNİ BEKLEDİK VE YÜKLEMESİ BİTTİKTEN SONRA OFFİCE VE ADOBE VS. PROGRAMLARINI KURDUK VE FORMAT İŞLEMİNİ GERÇEKLEŞTİRDİK.</a:t>
            </a:r>
          </a:p>
        </p:txBody>
      </p:sp>
    </p:spTree>
    <p:extLst>
      <p:ext uri="{BB962C8B-B14F-4D97-AF65-F5344CB8AC3E}">
        <p14:creationId xmlns:p14="http://schemas.microsoft.com/office/powerpoint/2010/main" val="10531002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1587" y="858807"/>
            <a:ext cx="7252630" cy="5459998"/>
          </a:xfrm>
        </p:spPr>
      </p:pic>
    </p:spTree>
    <p:extLst>
      <p:ext uri="{BB962C8B-B14F-4D97-AF65-F5344CB8AC3E}">
        <p14:creationId xmlns:p14="http://schemas.microsoft.com/office/powerpoint/2010/main" val="24038181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7537" y="1239188"/>
            <a:ext cx="7435118" cy="4629412"/>
          </a:xfrm>
        </p:spPr>
      </p:pic>
    </p:spTree>
    <p:extLst>
      <p:ext uri="{BB962C8B-B14F-4D97-AF65-F5344CB8AC3E}">
        <p14:creationId xmlns:p14="http://schemas.microsoft.com/office/powerpoint/2010/main" val="30292625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4442" y="1128476"/>
            <a:ext cx="6851339" cy="5104247"/>
          </a:xfrm>
        </p:spPr>
      </p:pic>
    </p:spTree>
    <p:extLst>
      <p:ext uri="{BB962C8B-B14F-4D97-AF65-F5344CB8AC3E}">
        <p14:creationId xmlns:p14="http://schemas.microsoft.com/office/powerpoint/2010/main" val="11843417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9371" y="1260765"/>
            <a:ext cx="8337078" cy="4973926"/>
          </a:xfrm>
        </p:spPr>
      </p:pic>
    </p:spTree>
    <p:extLst>
      <p:ext uri="{BB962C8B-B14F-4D97-AF65-F5344CB8AC3E}">
        <p14:creationId xmlns:p14="http://schemas.microsoft.com/office/powerpoint/2010/main" val="145616404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0473" y="1262467"/>
            <a:ext cx="7869382" cy="4348777"/>
          </a:xfrm>
        </p:spPr>
      </p:pic>
    </p:spTree>
    <p:extLst>
      <p:ext uri="{BB962C8B-B14F-4D97-AF65-F5344CB8AC3E}">
        <p14:creationId xmlns:p14="http://schemas.microsoft.com/office/powerpoint/2010/main" val="1303353935"/>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TotalTime>
  <Words>83</Words>
  <Application>Microsoft Office PowerPoint</Application>
  <PresentationFormat>Geniş ekran</PresentationFormat>
  <Paragraphs>4</Paragraphs>
  <Slides>7</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7</vt:i4>
      </vt:variant>
    </vt:vector>
  </HeadingPairs>
  <TitlesOfParts>
    <vt:vector size="10" baseType="lpstr">
      <vt:lpstr>Calibri</vt:lpstr>
      <vt:lpstr>Calibri Light</vt:lpstr>
      <vt:lpstr>Geçmişe bakış</vt:lpstr>
      <vt:lpstr>FORMAT NASIL ATILIR?</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 NASIL ATILIR?</dc:title>
  <dc:creator>mevlüt gümüşçivi</dc:creator>
  <cp:lastModifiedBy>mevlüt gümüşçivi</cp:lastModifiedBy>
  <cp:revision>3</cp:revision>
  <dcterms:created xsi:type="dcterms:W3CDTF">2017-02-13T16:49:15Z</dcterms:created>
  <dcterms:modified xsi:type="dcterms:W3CDTF">2017-02-14T05:24:50Z</dcterms:modified>
</cp:coreProperties>
</file>