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59F4-D43D-6450-38D0-D779682E7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23AEA-74FC-C086-49FE-7A3C5DF9D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0DB31-4E2A-4066-489D-1CF611BA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7A48-0135-5B4F-AC21-ED1FA038F36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088C9-3552-396D-8EA3-C912DECA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5BFE3-9B25-E22F-CF54-144E2061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00B0C-BE0B-4641-BFFC-0F24B876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5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A97A-2600-1200-36FC-F682BC01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3C360-7E69-2439-4FAE-12CCA1145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68DEE-EE65-8DC3-4628-E265F3A1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7A48-0135-5B4F-AC21-ED1FA038F36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7E596-6F96-9778-3877-67982CE7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94F68-E11A-7C35-6FB0-3AFC04FF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00B0C-BE0B-4641-BFFC-0F24B876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8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371363-CE2B-9A5D-3142-1F93ADEDC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DE4A6-5754-CA18-A27C-0849BBC87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C5B83-9B1D-8698-E7A2-02C50008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7A48-0135-5B4F-AC21-ED1FA038F36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4392-AB4A-29D4-F9BB-C365B270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5E1A9-5588-A6E6-7C26-DE45DC62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00B0C-BE0B-4641-BFFC-0F24B876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2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F5D5-9B30-9D66-2BA0-7B0C3DC0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F81D-F93E-BDE0-2AD5-04D7E6AB2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3BE38-61F5-0913-AAF6-A9EF7BB4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7A48-0135-5B4F-AC21-ED1FA038F36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F30EC-FD9C-F730-D097-1D6B4045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7E89E-16F5-308F-43DA-14D776EE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00B0C-BE0B-4641-BFFC-0F24B876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EF6E-F510-D233-19F1-5776854F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6DA66-4E9C-5A1E-D564-5772A53B1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3A4E2-F289-7CED-C1BD-A5869E5E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7A48-0135-5B4F-AC21-ED1FA038F36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D118A-AFE5-7438-DBD7-36CA696D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D4781-020B-6C6A-4472-ABA909AF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00B0C-BE0B-4641-BFFC-0F24B876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5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8A2F-C360-3E89-6021-E772509E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FD119-2E5E-F77A-9417-493E1B01F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32C3A-6E94-C73B-90B8-595926DDA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D5EFF-41D6-A382-9951-9787562E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7A48-0135-5B4F-AC21-ED1FA038F36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259D3-352D-C171-1E69-71AA00DE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DDCC0-F3FE-14CB-4219-0C06EBC7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00B0C-BE0B-4641-BFFC-0F24B876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2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40354-7554-5F59-F3E6-7DCD92F96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F3194-6634-3931-0C09-A0901483E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75289-9C52-CD74-CE92-B4F0CF528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1E946-B440-0C65-9466-ADB33622A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A51E2-9E4D-50D9-2DCE-2ED53CC06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B6D1A-83D4-33C5-9F64-602BF390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7A48-0135-5B4F-AC21-ED1FA038F36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F3DB8-6E0F-1639-17B6-151CDA02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99A3C-E4DB-40C3-5FD5-D0498730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00B0C-BE0B-4641-BFFC-0F24B876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0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E114-46FC-3776-FE5E-19AD70E9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ADEF47-FF69-4678-91B8-082FBDB3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7A48-0135-5B4F-AC21-ED1FA038F36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0DA5C-77A2-B720-F6D5-4CABF0D3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7A0EE-81BE-33F6-E84C-6B2AE4D0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00B0C-BE0B-4641-BFFC-0F24B876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6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26D50-95FF-56DF-E58E-0419398B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7A48-0135-5B4F-AC21-ED1FA038F36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9A193-8267-721F-EB4D-F8E2587F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A6475-01AC-C132-E4B6-9D294F06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00B0C-BE0B-4641-BFFC-0F24B876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BD0E-3D10-E908-E2C3-DBB7247A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3593A-AB0A-1D0F-9747-0F51FD90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305DD-F253-085B-9443-71D39A8A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5D819-E518-9703-B346-42AFDC14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7A48-0135-5B4F-AC21-ED1FA038F36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FEA91-32EE-A5BC-2CDE-4AF8162C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C216F-7257-028A-5815-ADC6445F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00B0C-BE0B-4641-BFFC-0F24B876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8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84ED-BE87-9D0D-B940-8C34975F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F4CBDF-2496-894D-319A-8BC4344DB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BE131-95C3-BB63-E0EA-9D249D0FA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A8EF0-A454-D7CB-6FA4-4EF4B789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7A48-0135-5B4F-AC21-ED1FA038F36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44BC9-5F89-4CA6-AF82-BD3990DA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F72E0-DEF7-1E99-C169-31EA1D44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00B0C-BE0B-4641-BFFC-0F24B876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4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BA0A5-3E2D-73B6-991D-910E0BC2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F73E4-4608-3D60-13A4-56844D01C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5A5E2-372B-D471-6BF4-83C013F31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37A48-0135-5B4F-AC21-ED1FA038F36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C0ED9-75B8-26F0-442A-6AB7B9221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1A799-F7A7-7C8E-5595-DFCFED169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00B0C-BE0B-4641-BFFC-0F24B876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3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6C9BA-DD86-BED8-CC65-35F931C4C0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0" b="21986"/>
          <a:stretch/>
        </p:blipFill>
        <p:spPr>
          <a:xfrm>
            <a:off x="0" y="100962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6BAA72-29BD-513D-16EE-FC37B1D33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0" y="629444"/>
            <a:ext cx="9144000" cy="2900518"/>
          </a:xfrm>
        </p:spPr>
        <p:txBody>
          <a:bodyPr>
            <a:normAutofit/>
          </a:bodyPr>
          <a:lstStyle/>
          <a:p>
            <a:r>
              <a:rPr lang="en-US" sz="8000" b="1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CompMenu</a:t>
            </a:r>
            <a:r>
              <a:rPr lang="en-US" sz="8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8E7D0-9B84-8370-18EB-F213F4300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Competitive Menu Analyzing Tool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https://</a:t>
            </a:r>
            <a:r>
              <a:rPr lang="en-US" sz="1800" dirty="0" err="1">
                <a:solidFill>
                  <a:srgbClr val="FFFFFF"/>
                </a:solidFill>
              </a:rPr>
              <a:t>github.com</a:t>
            </a:r>
            <a:r>
              <a:rPr lang="en-US" sz="1800" dirty="0">
                <a:solidFill>
                  <a:srgbClr val="FFFFFF"/>
                </a:solidFill>
              </a:rPr>
              <a:t>/</a:t>
            </a:r>
            <a:r>
              <a:rPr lang="en-US" sz="1800" dirty="0" err="1">
                <a:solidFill>
                  <a:srgbClr val="FFFFFF"/>
                </a:solidFill>
              </a:rPr>
              <a:t>aahmeterenasl</a:t>
            </a:r>
            <a:r>
              <a:rPr lang="en-US" sz="1800" dirty="0">
                <a:solidFill>
                  <a:srgbClr val="FFFFFF"/>
                </a:solidFill>
              </a:rPr>
              <a:t>/</a:t>
            </a:r>
            <a:r>
              <a:rPr lang="en-US" sz="1800" dirty="0" err="1">
                <a:solidFill>
                  <a:srgbClr val="FFFFFF"/>
                </a:solidFill>
              </a:rPr>
              <a:t>CompMenu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393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D81C0EFB-5665-3756-7651-9A6FB7577F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39" r="2" b="2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CAC09-3433-EE8B-C92B-BB1D67ED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Aim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72CC-EB37-A0E0-A60B-9BD9A8AD1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98" y="2261274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problem that restaurants’ not being able to survey their competitors’ menus in the same region easily and quickly.</a:t>
            </a:r>
          </a:p>
        </p:txBody>
      </p:sp>
    </p:spTree>
    <p:extLst>
      <p:ext uri="{BB962C8B-B14F-4D97-AF65-F5344CB8AC3E}">
        <p14:creationId xmlns:p14="http://schemas.microsoft.com/office/powerpoint/2010/main" val="86456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163B8-0347-0B07-B610-23B89575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6000" b="1" dirty="0"/>
              <a:t>Solution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18BC4D1C-CA73-D410-8B82-B70D0100D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89" r="27855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AD370-00EC-B816-DFB8-32EE3C9EE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951" y="1802980"/>
            <a:ext cx="4156512" cy="376983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Analyzing the menus of our client and the neighbor restaurants and present the data in a simple and user-friendly interface.</a:t>
            </a:r>
          </a:p>
        </p:txBody>
      </p:sp>
    </p:spTree>
    <p:extLst>
      <p:ext uri="{BB962C8B-B14F-4D97-AF65-F5344CB8AC3E}">
        <p14:creationId xmlns:p14="http://schemas.microsoft.com/office/powerpoint/2010/main" val="304018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9EA34-D6BC-AC49-266D-BE32FCB5C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83561-62E6-79E5-06CE-F506F5F92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dirty="0"/>
              <a:t>After taking data and analyzing it using java and its </a:t>
            </a:r>
            <a:r>
              <a:rPr lang="en-US" dirty="0" err="1"/>
              <a:t>StdDraw</a:t>
            </a:r>
            <a:r>
              <a:rPr lang="en-US" dirty="0"/>
              <a:t> library we found the competitors in the same neighborhood for each category of meals in the menu and presented in a simple map and giving additional information about the clients’ revenue and its distribution on menu items.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Magnifying glass showing decling performance">
            <a:extLst>
              <a:ext uri="{FF2B5EF4-FFF2-40B4-BE49-F238E27FC236}">
                <a16:creationId xmlns:a16="http://schemas.microsoft.com/office/drawing/2014/main" id="{2872E217-8D75-9FAE-0A2F-3E72FB788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1" r="35614" b="-2"/>
          <a:stretch/>
        </p:blipFill>
        <p:spPr>
          <a:xfrm>
            <a:off x="7505828" y="1847506"/>
            <a:ext cx="3825730" cy="4303912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694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0C5B-605F-DBFE-BC84-15197600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400" b="1" dirty="0"/>
              <a:t>Presented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9915D-C02C-EC81-7CC4-172A06A6D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Ahmet </a:t>
            </a:r>
            <a:r>
              <a:rPr lang="en-US" sz="3200" dirty="0" err="1"/>
              <a:t>Eren</a:t>
            </a:r>
            <a:r>
              <a:rPr lang="en-US" sz="3200" dirty="0"/>
              <a:t> Aslan</a:t>
            </a:r>
          </a:p>
          <a:p>
            <a:pPr algn="ctr"/>
            <a:r>
              <a:rPr lang="en-US" sz="3200" dirty="0" err="1"/>
              <a:t>Umut</a:t>
            </a:r>
            <a:r>
              <a:rPr lang="en-US" sz="3200" dirty="0"/>
              <a:t> </a:t>
            </a:r>
            <a:r>
              <a:rPr lang="en-US" sz="3200" dirty="0" err="1"/>
              <a:t>Şendağ</a:t>
            </a:r>
            <a:endParaRPr lang="en-US" sz="3200" dirty="0"/>
          </a:p>
          <a:p>
            <a:pPr algn="ctr"/>
            <a:r>
              <a:rPr lang="en-US" sz="3200" dirty="0" err="1"/>
              <a:t>Mert</a:t>
            </a:r>
            <a:r>
              <a:rPr lang="en-US" sz="3200" dirty="0"/>
              <a:t> Kirman</a:t>
            </a:r>
          </a:p>
        </p:txBody>
      </p:sp>
    </p:spTree>
    <p:extLst>
      <p:ext uri="{BB962C8B-B14F-4D97-AF65-F5344CB8AC3E}">
        <p14:creationId xmlns:p14="http://schemas.microsoft.com/office/powerpoint/2010/main" val="92639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122</Words>
  <Application>Microsoft Office PowerPoint</Application>
  <PresentationFormat>Geniş ekran</PresentationFormat>
  <Paragraphs>17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Office Theme</vt:lpstr>
      <vt:lpstr>CompMenu </vt:lpstr>
      <vt:lpstr>Aim to Solve</vt:lpstr>
      <vt:lpstr>Solution</vt:lpstr>
      <vt:lpstr>Implementation</vt:lpstr>
      <vt:lpstr>Presented 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CompMenu </dc:title>
  <dc:creator>Ahmet Eren Aslan</dc:creator>
  <cp:lastModifiedBy>Ahmet Eren Aslan</cp:lastModifiedBy>
  <cp:revision>3</cp:revision>
  <dcterms:created xsi:type="dcterms:W3CDTF">2023-10-15T09:16:12Z</dcterms:created>
  <dcterms:modified xsi:type="dcterms:W3CDTF">2023-10-15T09:59:31Z</dcterms:modified>
</cp:coreProperties>
</file>