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74" r:id="rId6"/>
    <p:sldId id="261" r:id="rId7"/>
    <p:sldId id="263" r:id="rId8"/>
    <p:sldId id="264" r:id="rId9"/>
    <p:sldId id="277" r:id="rId10"/>
    <p:sldId id="279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7458-F50B-4C2D-B0A9-F119B26FA9D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BECD1-8DD6-436A-970B-C50287DAC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3" y="1801463"/>
            <a:ext cx="5791200" cy="3973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Front-End Development </a:t>
            </a:r>
            <a:r>
              <a:rPr lang="en-US" sz="44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nədir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993" y="1032022"/>
            <a:ext cx="45687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Goudy Old Style" panose="02020502050305020303" pitchFamily="18" charset="0"/>
              </a:rPr>
              <a:t>1</a:t>
            </a:r>
            <a:r>
              <a:rPr lang="en-GB" sz="44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Goudy Old Style" panose="02020502050305020303" pitchFamily="18" charset="0"/>
              </a:rPr>
              <a:t>. 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nədir</a:t>
            </a:r>
            <a:r>
              <a:rPr lang="az-Latn-AZ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?</a:t>
            </a:r>
            <a:endParaRPr lang="en-US" sz="4400" dirty="0" smtClean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512" y="2132234"/>
            <a:ext cx="5534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2. T</a:t>
            </a:r>
            <a:r>
              <a:rPr lang="az-Latn-AZ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</a:t>
            </a:r>
            <a:r>
              <a:rPr lang="az-Latn-AZ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ə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texnologiyalar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4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378" y="3232446"/>
            <a:ext cx="496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3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Responsiv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dizayn</a:t>
            </a:r>
            <a:r>
              <a:rPr lang="en-US" sz="4400" dirty="0">
                <a:solidFill>
                  <a:schemeClr val="bg1"/>
                </a:solidFill>
                <a:latin typeface="Goudy Old Style" panose="02020502050305020303" pitchFamily="18" charset="0"/>
              </a:rPr>
              <a:t>: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endParaRPr lang="en-US" sz="4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378" y="4328763"/>
            <a:ext cx="6902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4. Frameworks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Library-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lər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4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378" y="5425080"/>
            <a:ext cx="70177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5.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Performans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44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Optimizasiyas</a:t>
            </a:r>
            <a:r>
              <a:rPr lang="az-Latn-AZ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ı</a:t>
            </a:r>
            <a:r>
              <a:rPr lang="en-US" sz="44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4400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Back-end developmentin əsasları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12" y="1085099"/>
            <a:ext cx="11960151" cy="517064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  <a:latin typeface="Goudy Old Style" panose="02020502050305020303" pitchFamily="18" charset="0"/>
              </a:rPr>
              <a:t>Tanım</a:t>
            </a:r>
            <a:r>
              <a:rPr lang="en-US" sz="22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:</a:t>
            </a:r>
            <a:endParaRPr lang="az-Latn-AZ" sz="2200" b="1" dirty="0" smtClean="0">
              <a:solidFill>
                <a:srgbClr val="FF0000"/>
              </a:solidFill>
              <a:latin typeface="Goudy Old Style" panose="02020502050305020303" pitchFamily="18" charset="0"/>
            </a:endParaRPr>
          </a:p>
          <a:p>
            <a:endParaRPr lang="en-US" sz="22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Back-end inkişafı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veb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saytlarının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tətbiqlərinin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görünməyən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hissəsini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formalaşdıran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bir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proqramlaşdırma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prosesidir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İstifadəçi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interfeysi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ilə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təsir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yaratmaz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server,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verilənlər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bazası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tətbiqetmə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məntiqi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kimi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funksiyaları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idarə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ed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r.</a:t>
            </a:r>
            <a:endParaRPr lang="az-Latn-AZ" sz="2200" b="1" dirty="0" smtClean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endParaRPr lang="en-US" sz="2200" b="1" dirty="0" smtClean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en-US" sz="2200" b="1" dirty="0" err="1" smtClean="0">
                <a:solidFill>
                  <a:srgbClr val="FF0000"/>
                </a:solidFill>
                <a:latin typeface="Goudy Old Style" panose="02020502050305020303" pitchFamily="18" charset="0"/>
              </a:rPr>
              <a:t>Başlıca</a:t>
            </a:r>
            <a:r>
              <a:rPr lang="en-US" sz="22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Goudy Old Style" panose="02020502050305020303" pitchFamily="18" charset="0"/>
              </a:rPr>
              <a:t>Vəzifələr</a:t>
            </a:r>
            <a:r>
              <a:rPr lang="en-US" sz="22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:</a:t>
            </a:r>
            <a:endParaRPr lang="az-Latn-AZ" sz="2200" b="1" dirty="0" smtClean="0">
              <a:solidFill>
                <a:srgbClr val="FF0000"/>
              </a:solidFill>
              <a:latin typeface="Goudy Old Style" panose="02020502050305020303" pitchFamily="18" charset="0"/>
            </a:endParaRPr>
          </a:p>
          <a:p>
            <a:endParaRPr lang="en-US" sz="2200" b="1" dirty="0" smtClean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Server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tərəfli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proqramlaşdırma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Verilənlərin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işlənməsi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idarə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edilmə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funksiyalarını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yerinə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yetirir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Verilənlər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bazası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idarəsi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Məlumatların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yadda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saxlanması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əldə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edilməsi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emal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edilməsi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Təhlükəsizlik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Hücumlara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qarşı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qorunma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məlumat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təhlükəsizliyini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təmin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etmə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Performans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optimizasiyası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Tətbiqin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sürətini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effektivliyini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artırmaq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üçün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müxtəlif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texnikaların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istifadəsi</a:t>
            </a:r>
            <a:r>
              <a:rPr lang="en-US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Back-end inkişaf texnologiyaları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2" y="1002687"/>
            <a:ext cx="3858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Əsas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az-Latn-AZ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inkişaf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Dilləri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48338" y="964215"/>
            <a:ext cx="44436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Database</a:t>
            </a:r>
            <a:r>
              <a:rPr lang="az-Latn-AZ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Texnologiyaları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3722" y="1638782"/>
            <a:ext cx="3698467" cy="1631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JavaScript (Node.js)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Ruby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PHP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8338" y="1638782"/>
            <a:ext cx="4315325" cy="1631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SQL (MySQL, PostgreSQL)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NoSQL (MongoDB,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Couchbase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)</a:t>
            </a:r>
            <a:endParaRPr lang="az-Latn-AZ" sz="2000" b="1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NewSQL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CockroachDB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Google Spanner)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6665" y="1977336"/>
            <a:ext cx="27572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Web Server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Texnologiyaları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4676" y="3338367"/>
            <a:ext cx="1684421" cy="2123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Apache</a:t>
            </a:r>
            <a:endParaRPr lang="az-Latn-AZ" sz="22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Nginx</a:t>
            </a:r>
            <a:endParaRPr lang="az-Latn-AZ" sz="2200" b="1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Microsoft IIS</a:t>
            </a:r>
            <a:endParaRPr lang="en-US" sz="2200" b="1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128" y="3684635"/>
            <a:ext cx="3800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Frameworks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az-Latn-AZ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Kitabxanalar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098" y="4797784"/>
            <a:ext cx="3700301" cy="16312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Django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Express.js (JavaScript/Node.js)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Spring (Java)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Ruby on Rails (Ruby)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Laravel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(PHP)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20657" y="3973124"/>
            <a:ext cx="2071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API </a:t>
            </a:r>
            <a:r>
              <a:rPr lang="az-Latn-AZ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inkişaf 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48338" y="5341882"/>
            <a:ext cx="4315325" cy="7694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RESTful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GraphQL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28" y="1941943"/>
            <a:ext cx="4056235" cy="42294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Verilənlər bazası nədir və necə işləyir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12" y="1071680"/>
            <a:ext cx="7903916" cy="535531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Tanım</a:t>
            </a:r>
            <a:r>
              <a:rPr lang="en-US" sz="22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məlumatların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sistemli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şəkildə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saxlanılmasını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qeyd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olunmasını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əlçatan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kolleksiyasıdır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müştərilər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məhsullar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sifarişlər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obyektləri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təmsil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cədvəllərə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bunlar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arasında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əlaqələrə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imkan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az-Latn-AZ" sz="2200" b="1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az-Latn-AZ" sz="22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az-Latn-AZ" sz="28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Tətbiq olunması</a:t>
            </a:r>
            <a:r>
              <a:rPr lang="en-US" sz="28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  <a:p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İş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Tətbiqləri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İş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məlumatlarının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idarə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edilməsi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iş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proseslərinin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optimallaşdırılması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üçün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Veb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Tətbiqləri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İstifadəçilərin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məlumatları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cədvəllərdən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gətirə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biləcəyi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veb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saytları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tətbiqləri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üçün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Analitika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Raportlaşdırma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: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Məlumatların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təhlili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rapportlaşdırılması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müəyyən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hədəflərə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çatılması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üçün</a:t>
            </a:r>
            <a:r>
              <a:rPr lang="en-US" sz="2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APİ nədir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1" y="1033985"/>
            <a:ext cx="8027391" cy="51398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Nədir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tətbiqetmənin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funksiyalarına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</a:t>
            </a:r>
            <a:r>
              <a:rPr lang="az-Latn-AZ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nlə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digər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proqramlara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daxil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olmağa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imkan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verən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tətbiqetmə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interfeysidir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Nə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Proqramlararası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mübadiləsi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funksiyaların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birləşdirilməsi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Xüsusiyyətləri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Məhdudiyyətsizlik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Fərqli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proqramlardan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əldə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edilə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bilər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Təhlükəsizlik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Məlumatın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təhlükəsiz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qorunan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şəkildə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mübadiləsi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formatları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JSON, XML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müxtəlif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formatlarda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məlumatlar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dəstək</a:t>
            </a:r>
            <a:r>
              <a:rPr lang="en-US" b="1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Nümunələr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</a:p>
          <a:p>
            <a:pPr lvl="1"/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Twitter API: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Proqramçıların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Twitterdə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oxumaq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yazmaq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hesabını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biləcəyi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API.</a:t>
            </a:r>
          </a:p>
          <a:p>
            <a:pPr lvl="1"/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Google Maps API: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Xəritə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xidmətini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proqramlarında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məsələn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nöqtələrin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göstərilməsi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imkanı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verir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3" y="1180627"/>
            <a:ext cx="3459747" cy="54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SQL nədir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2" y="1027721"/>
            <a:ext cx="133882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z-Latn-AZ" sz="3300" b="1" dirty="0" smtClean="0">
                <a:solidFill>
                  <a:srgbClr val="FF0000"/>
                </a:solidFill>
                <a:latin typeface="Goudy Old Style" panose="02020502050305020303" pitchFamily="18" charset="0"/>
              </a:rPr>
              <a:t>Nədir</a:t>
            </a:r>
            <a:r>
              <a:rPr lang="en-US" sz="3300" b="1" dirty="0">
                <a:solidFill>
                  <a:srgbClr val="FF0000"/>
                </a:solidFill>
                <a:latin typeface="Goudy Old Style" panose="02020502050305020303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512" y="1627885"/>
            <a:ext cx="6570004" cy="22467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SQL,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idarəetmə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olunan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proqramlaşdırma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dilidir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təyin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sorğulanması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yenilənməsi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ANSI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ISO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standartlaşdırılmışdır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Əsasən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təyin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işləmə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sorğulama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əməlləri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45055" y="3574572"/>
            <a:ext cx="308411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SQL</a:t>
            </a:r>
            <a:r>
              <a:rPr lang="az-Latn-AZ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-dən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İstifadə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12" y="4474818"/>
            <a:ext cx="11960151" cy="22467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İdarəedilməsi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yenilənməsi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Sorğulanması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Verilənlərdən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almaq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sorğuların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İşlənməsi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silinməsi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yenilənməsi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dəyişdirilməsi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İdarəedilməsi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əlaqələndirilməsi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Təhlükəsizliyi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girişinin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nəzarət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təhlükəsizliyin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Hesabat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Təhlil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bazasından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hesabatlar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hazırlamaq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təhlil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06" y="1339935"/>
            <a:ext cx="3596713" cy="20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844" y="168276"/>
            <a:ext cx="3473580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33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Goudy Old Style" panose="02020502050305020303" pitchFamily="18" charset="0"/>
              </a:rPr>
              <a:t>1</a:t>
            </a:r>
            <a:r>
              <a:rPr lang="en-US" sz="33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latin typeface="Goudy Old Style" panose="02020502050305020303" pitchFamily="18" charset="0"/>
              </a:rPr>
              <a:t>. 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Front-end </a:t>
            </a:r>
            <a:r>
              <a:rPr lang="en-US" sz="3300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nədir</a:t>
            </a:r>
            <a:r>
              <a:rPr lang="az-Latn-AZ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?</a:t>
            </a:r>
            <a:endParaRPr lang="en-US" sz="3300" dirty="0" smtClean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2650" y="2716982"/>
            <a:ext cx="419807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2. 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</a:t>
            </a:r>
            <a:r>
              <a:rPr lang="az-Latn-AZ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ə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m</a:t>
            </a:r>
            <a:r>
              <a:rPr lang="az-Latn-AZ" sz="3300" dirty="0">
                <a:solidFill>
                  <a:srgbClr val="FF0000"/>
                </a:solidFill>
                <a:latin typeface="Goudy Old Style" panose="02020502050305020303" pitchFamily="18" charset="0"/>
              </a:rPr>
              <a:t>ə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l </a:t>
            </a:r>
            <a:r>
              <a:rPr lang="en-US" sz="3300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texnologiyalar</a:t>
            </a:r>
            <a:r>
              <a:rPr lang="en-US" sz="33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844" y="768440"/>
            <a:ext cx="8058840" cy="17851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saytının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interfeysini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təşkil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hissədir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HTML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JavaScript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texnologiyalardan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edərək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görsəlini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funksionallığını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yaratmaq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6424" y="3419624"/>
            <a:ext cx="8373049" cy="313932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az-Latn-AZ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a. </a:t>
            </a:r>
            <a:r>
              <a:rPr lang="en-US" sz="2200" b="0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HTML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HyperText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Markup Language):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strukturunu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təşkil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Məzmunun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müxtəlif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hissələrinin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açılmasını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düzəldilməsini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 </a:t>
            </a:r>
            <a:endParaRPr lang="az-Latn-AZ" sz="2200" b="0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 algn="just"/>
            <a:r>
              <a:rPr lang="az-Latn-AZ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b. </a:t>
            </a:r>
            <a:r>
              <a:rPr lang="en-US" sz="2200" b="0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(Cascading Style Sheets):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HTML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elementlərinin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görsənimi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stili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Rənglər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yazı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növü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mərtəbələr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s.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təyin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edilir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 </a:t>
            </a:r>
            <a:endParaRPr lang="az-Latn-AZ" sz="2200" b="0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 algn="just"/>
            <a:r>
              <a:rPr lang="az-Latn-AZ" sz="22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c. </a:t>
            </a:r>
            <a:r>
              <a:rPr lang="en-US" sz="2200" b="0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JavaScript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səhifələrinin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interaktivliyini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dinamikliyini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artırır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edilən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əməliyyatları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təhlil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edərək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səhifəni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dəyişdirir</a:t>
            </a:r>
            <a:r>
              <a:rPr lang="en-US" sz="2200" b="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0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" y="3732881"/>
            <a:ext cx="3649571" cy="3125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9413"/>
            <a:ext cx="3686125" cy="25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698" y="4239652"/>
            <a:ext cx="3200738" cy="26183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336" y="0"/>
            <a:ext cx="376776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3</a:t>
            </a:r>
            <a:r>
              <a:rPr lang="en-US" sz="33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Responsiv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dizayn</a:t>
            </a:r>
            <a:r>
              <a:rPr lang="en-US" sz="3300" b="1" dirty="0">
                <a:solidFill>
                  <a:srgbClr val="FF0000"/>
                </a:solidFill>
                <a:latin typeface="Goudy Old Style" panose="02020502050305020303" pitchFamily="18" charset="0"/>
              </a:rPr>
              <a:t>: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47539" y="2338905"/>
            <a:ext cx="52207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4.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Frameworks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Library-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lər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336" y="4601700"/>
            <a:ext cx="53110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5.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Performans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Optimizasiyas</a:t>
            </a:r>
            <a:r>
              <a:rPr lang="az-Latn-AZ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ı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336" y="600164"/>
            <a:ext cx="5749949" cy="17851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müxtəlif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cihazlarda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uyğun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düzgün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 Media Queries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Flexbox/CSS Grid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texnologiyalardan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78286" y="3005807"/>
            <a:ext cx="6155504" cy="178510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inkişafını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sürətləndirmək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hazırlanmış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alətlər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Məsələn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React, Angular </a:t>
            </a:r>
            <a:r>
              <a:rPr lang="en-US" sz="22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Vue.js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frameworklər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Bootstrap, </a:t>
            </a:r>
            <a:r>
              <a:rPr lang="en-US" sz="22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Bulma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CSS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library-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337" y="5266224"/>
            <a:ext cx="5749949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yüklənmə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sürətini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artırmaq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yaxşılaşdırmaq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tədbirlər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Minify CSS/JavaScript,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keşlənməsi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şəkil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sənədləşməsi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tənzimlənmələr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22" y="0"/>
            <a:ext cx="3178632" cy="2338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5" y="2497976"/>
            <a:ext cx="3492137" cy="2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Front-End </a:t>
            </a:r>
            <a:r>
              <a:rPr lang="en-US" sz="44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Develo</a:t>
            </a:r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per kimdir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7" y="3892841"/>
            <a:ext cx="4272643" cy="24057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513" y="1085831"/>
            <a:ext cx="7664534" cy="255454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 developer,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saytlarının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onların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az-Latn-AZ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ekranını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yaradılmasında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işlənməsində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ixtisaslaşmış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proqramçıdır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Onların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əsas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məqsədi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istifadəçilərin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interaktiv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gözəl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yaşamalarını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etməkdir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developerlər</a:t>
            </a:r>
            <a:r>
              <a:rPr lang="en-US" sz="20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HTML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JavaScript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dilləri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səlis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şəkildə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Onlar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UI/UX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dizaynerləri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back-end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developerlərlə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birgə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işləyərək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saytın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funksionallığını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görünüşünü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əhatə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edirlər</a:t>
            </a:r>
            <a:r>
              <a:rPr lang="en-US" sz="20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0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512" y="3836395"/>
            <a:ext cx="7664535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Front-end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developerlərin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başlıca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8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vəzifələri</a:t>
            </a:r>
            <a:r>
              <a:rPr lang="en-US" sz="28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</a:p>
          <a:p>
            <a:endParaRPr lang="en-US" b="1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saytlarının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interaktiv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hissələrini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yaratmaq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Saytın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görünüşünü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təcrübəsini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Responsiv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dizayn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prinsiplərinə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uyğun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olaraq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mobil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uyğun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saytlarının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hazırlanması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İstifadəçilərin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təcrübəsini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sürətləndirmək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performans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optimizasiyası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36" y="1341121"/>
            <a:ext cx="3608257" cy="20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Front-end development izahı 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1" y="1004845"/>
            <a:ext cx="11960152" cy="17081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Front-end development,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web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saytının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mobil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interfeysinin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(UI)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ilə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məşğul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olan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sahəsidir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 Bu proses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istifadəçilərin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təcrübələrini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görməsini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hiss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etməsini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nəticələri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ilə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əlaqə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qurmaq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platformun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yuxarı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hissəsinin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yaradılmasını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daxil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 Front-end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developerlər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HTML, CSS </a:t>
            </a:r>
            <a:r>
              <a:rPr lang="en-US" sz="21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JavaScript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dillərindən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edərək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görünüşünü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funksiyalarını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yaradırlar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1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11" y="2828038"/>
            <a:ext cx="11960152" cy="170816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HTML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HyperText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Markup Language):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Məzmunun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strukturlaşdırılması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olunan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əsas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dildir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(Cascade Style Sheets):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Saytların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görünüşünü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təyin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görsəl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tərzi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tənzimləyir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JavaScript: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interaktivliliyini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animasiyaları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dinamik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funksiyalarını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Frameworks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Librarylər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React, Angular, </a:t>
            </a:r>
            <a:r>
              <a:rPr lang="en-US" sz="21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ve</a:t>
            </a:r>
            <a:r>
              <a:rPr lang="en-US" sz="21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Vue.js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alətlər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developerlərə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kod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yazmağı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təşkil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etməyi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1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asanlaşdırır</a:t>
            </a:r>
            <a:r>
              <a:rPr lang="en-US" sz="21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1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5" y="4096974"/>
            <a:ext cx="5999747" cy="27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Veb developmentdə SEO </a:t>
            </a:r>
            <a:r>
              <a:rPr lang="en-US" sz="4400" b="1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nədir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2" y="1041809"/>
            <a:ext cx="734605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SEO (Search Engine Optimization) </a:t>
            </a:r>
            <a:r>
              <a:rPr lang="en-GB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nədir</a:t>
            </a:r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?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12" y="1721745"/>
            <a:ext cx="11960151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Axtarış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motorlarında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məsələn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Google)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yüksək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sıralamada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optimi</a:t>
            </a:r>
            <a:r>
              <a:rPr lang="az-Latn-AZ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zasiya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prosesi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axtarışı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zamanı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məqsədə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uyğun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tapmaq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axtarış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motorlarında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alqoritmlərə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uyğun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halda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tənzimlənməsi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1155" y="3164521"/>
            <a:ext cx="454162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SEO-nun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əsas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prinsipləri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088" y="3840684"/>
            <a:ext cx="11988575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Keyfiyyətli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orijinal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məqsədəuyğun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Latn-AZ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Açar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sözlər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Axtarış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məzmunla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əlaqəli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a</a:t>
            </a:r>
            <a:r>
              <a:rPr lang="az-Latn-AZ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çar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sözləri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dəstəkləyən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Tekniki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Optimalizasiya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URL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strukturu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yüklənmə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sürəti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mobil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uyumlul</a:t>
            </a:r>
            <a:r>
              <a:rPr lang="az-Latn-AZ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uq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texniki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faktorların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tənzimlənməsi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Link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İnkişafı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Məzmunun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digər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sosial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media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platformalarına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paylaşılması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geri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linklərin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qazanılması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Analitika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İzləmə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</a:t>
            </a:r>
            <a:r>
              <a:rPr lang="az-Latn-AZ" sz="22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ı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analiz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performansı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ölçmək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alətlərdən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Front-end developmentin əsasları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2" y="1012923"/>
            <a:ext cx="563545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Front-end development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əsasları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12" y="1726940"/>
            <a:ext cx="5548351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saytlarının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hissəsinin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istifadəçi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arayüzü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)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yaradılması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inkişaf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etdirilməsi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rahatlıqla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dolaşmalarını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məlumatları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oxumaq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interaksiya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tərəddüdsüz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vəziyyətdə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olmalarını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12" y="4459760"/>
            <a:ext cx="9954888" cy="2123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HTML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HyperText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Markup Language):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strukturunu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təyin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CSS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(Cascading Style Sheets):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dizayn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görsəl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görünüşünü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tənzimləyir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JavaScript: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interaktiv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funksiyalar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dinamik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təqdim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UI/UX 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Design: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səhifələr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arasında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dolaşmasını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interaksiya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asanlaşdırmaq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dizayn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təcrübənin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optimallaşdırılması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814690"/>
            <a:ext cx="3720193" cy="37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Back-end development nədir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1" y="1018202"/>
            <a:ext cx="52484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Back-end development </a:t>
            </a:r>
            <a:r>
              <a:rPr lang="en-US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nədir</a:t>
            </a:r>
            <a:r>
              <a:rPr lang="en-US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?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511" y="1746757"/>
            <a:ext cx="11960151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arxa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(server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)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yerləşən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funksionallığı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inkişaf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etdirməklə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məşğul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olan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sahədir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İstifadəçilərin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veb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arxa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planda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işləməsini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məlumatların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funksionallığının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yüksək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keyfiyyətdə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olmasını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1231" y="3450088"/>
            <a:ext cx="84307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Back-end development </a:t>
            </a:r>
            <a:r>
              <a:rPr lang="en-GB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GB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əsas</a:t>
            </a:r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GB" sz="3300" b="1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texnologiyalar</a:t>
            </a:r>
            <a:r>
              <a:rPr lang="en-GB" sz="3300" b="1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en-US" sz="3300" b="1" dirty="0">
              <a:solidFill>
                <a:srgbClr val="FF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510" y="4250506"/>
            <a:ext cx="11960151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Proqramlaşdırma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dilləri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r>
              <a:rPr lang="en-US" sz="2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Java, Python, Ruby, PHP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dillərdən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Web Frameworks: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Django (Python), Ruby on Rails (Ruby), Spring (Java), </a:t>
            </a:r>
            <a:r>
              <a:rPr lang="en-US" sz="2200" b="1" i="0" dirty="0" err="1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Laravel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 (PHP)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frameworklər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inkişafını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sürətləndirmək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bazaları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r>
              <a:rPr lang="en-US" sz="2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MySQL, PostgreSQL, MongoDB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bazaları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məlumatlarını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saxlamaq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üçün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olunur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Server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tərəfli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texnologiyalar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 </a:t>
            </a:r>
            <a:r>
              <a:rPr lang="en-US" sz="2200" b="1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Node.js, Apache, Nginx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kimi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server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texnologiyaları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tətbiqlərin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işlənməsini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server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tərəfində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funksionallığın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edilməsini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200" b="1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edir</a:t>
            </a:r>
            <a:r>
              <a:rPr lang="en-US" sz="2200" b="1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en-US" sz="2200" b="1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12" y="120371"/>
            <a:ext cx="11960151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 algn="ctr"/>
            <a:r>
              <a:rPr lang="az-Latn-AZ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Back-end developer kimdir </a:t>
            </a:r>
            <a:r>
              <a:rPr lang="en-US" sz="44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12" y="1141729"/>
            <a:ext cx="7555832" cy="53245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Vəzifələr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:</a:t>
            </a:r>
            <a:endParaRPr lang="az-Latn-AZ" sz="2000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endParaRPr lang="en-US" sz="2000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Proqramlaşdırma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dillərində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(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məsələn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i="0" dirty="0" smtClean="0">
                <a:solidFill>
                  <a:srgbClr val="FFFF00"/>
                </a:solidFill>
                <a:effectLst/>
                <a:latin typeface="Goudy Old Style" panose="02020502050305020303" pitchFamily="18" charset="0"/>
              </a:rPr>
              <a:t>Python, Java, Ruby, PHP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)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bacarıqlı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olaraq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,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verilənlər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bazasının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olunması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serverin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idarə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edilməsi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API-</a:t>
            </a:r>
            <a:r>
              <a:rPr lang="en-US" sz="2000" i="0" dirty="0" err="1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ləri</a:t>
            </a:r>
            <a:r>
              <a:rPr lang="en-US" sz="2000" i="0" dirty="0" smtClean="0">
                <a:solidFill>
                  <a:srgbClr val="FF0000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yaratmaq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entegrasiyaları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həyata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keçirmək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Təhlükəsizlik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performans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optimallaşdırmaları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Məlumat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saxlama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emal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texnikalarını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istifadə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edərək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tətbiqin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verilən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bazası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ilə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əlaqə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qurulmasını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təmin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 </a:t>
            </a:r>
            <a:r>
              <a:rPr lang="en-US" sz="2000" i="0" dirty="0" err="1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etmək</a:t>
            </a:r>
            <a:r>
              <a:rPr lang="en-US" sz="2000" i="0" dirty="0" smtClean="0">
                <a:solidFill>
                  <a:schemeClr val="bg1"/>
                </a:solidFill>
                <a:effectLst/>
                <a:latin typeface="Goudy Old Style" panose="02020502050305020303" pitchFamily="18" charset="0"/>
              </a:rPr>
              <a:t>.</a:t>
            </a:r>
            <a:endParaRPr lang="az-Latn-AZ" sz="2000" i="0" dirty="0" smtClean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  <a:p>
            <a:endParaRPr lang="az-Latn-AZ" sz="2000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az-Latn-AZ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V</a:t>
            </a:r>
            <a:r>
              <a:rPr lang="en-US" sz="2000" dirty="0" err="1" smtClean="0">
                <a:solidFill>
                  <a:schemeClr val="bg1"/>
                </a:solidFill>
                <a:latin typeface="Goudy Old Style" panose="02020502050305020303" pitchFamily="18" charset="0"/>
              </a:rPr>
              <a:t>eb</a:t>
            </a:r>
            <a:r>
              <a:rPr lang="en-US" sz="2000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tətbiqlərin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əsasını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təşkil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edən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server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tərəfli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kodlamaları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inkişaf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etdirirlər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Onlar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istifadəçi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interfeysindən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gələn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sorğuları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emal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edirlər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verilənlər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bazasına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daxil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olurlar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əməliyyatları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yerinə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yetirirlər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nəticələri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istifadəçiyə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təqdim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edirlər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Güclü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proqramlaşdırma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bacarıqları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verilənlər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bazası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idarə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olunması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entegrasiya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sahəsində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ixtisas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tələb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edən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bu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rolu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müasir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veb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inkişaf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proseslərində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əhəmiyyətli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bir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rol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Goudy Old Style" panose="02020502050305020303" pitchFamily="18" charset="0"/>
              </a:rPr>
              <a:t>oynayır</a:t>
            </a:r>
            <a:r>
              <a:rPr lang="en-US" sz="2000" dirty="0">
                <a:solidFill>
                  <a:schemeClr val="bg1"/>
                </a:solidFill>
                <a:latin typeface="Goudy Old Style" panose="02020502050305020303" pitchFamily="18" charset="0"/>
              </a:rPr>
              <a:t>.</a:t>
            </a:r>
            <a:endParaRPr lang="en-US" sz="2000" i="0" dirty="0">
              <a:solidFill>
                <a:schemeClr val="bg1"/>
              </a:solidFill>
              <a:effectLst/>
              <a:latin typeface="Goudy Old Style" panose="02020502050305020303" pitchFamily="18" charset="0"/>
            </a:endParaRPr>
          </a:p>
        </p:txBody>
      </p:sp>
      <p:pic>
        <p:nvPicPr>
          <p:cNvPr id="1026" name="Picture 2" descr="Front end vs. Back end by Browserling on Dribb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t="3200" r="505" b="20505"/>
          <a:stretch/>
        </p:blipFill>
        <p:spPr bwMode="auto">
          <a:xfrm>
            <a:off x="7750629" y="1811383"/>
            <a:ext cx="4313034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1476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38</cp:revision>
  <dcterms:created xsi:type="dcterms:W3CDTF">2024-03-02T13:30:27Z</dcterms:created>
  <dcterms:modified xsi:type="dcterms:W3CDTF">2024-03-03T11:55:19Z</dcterms:modified>
</cp:coreProperties>
</file>