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C6DD51-088F-4536-9CB0-2C64FFD920F9}">
          <p14:sldIdLst>
            <p14:sldId id="256"/>
            <p14:sldId id="257"/>
          </p14:sldIdLst>
        </p14:section>
        <p14:section name="Untitled Section" id="{A8888DD5-63AA-40F5-848D-E121D6B819AE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3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6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8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5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6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68DB93-FF57-48D5-8658-670B7966CD0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7CC03F-E908-43DF-BC37-BC7A04B8A21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F3E9-C71D-078E-C6DF-7313035C4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Courses Usage And History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2C230-D536-F659-7789-604E7186A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CROSS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LINEAR REGRESSION WITH MULTIPLE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1127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6AF8-98E1-4D44-2BC6-A1E2EF80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8017"/>
            <a:ext cx="4654296" cy="1197864"/>
          </a:xfrm>
        </p:spPr>
        <p:txBody>
          <a:bodyPr/>
          <a:lstStyle/>
          <a:p>
            <a:r>
              <a:rPr lang="en-IN" dirty="0"/>
              <a:t>CROSS VALIDATION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0DB379-095F-7E68-9FC6-D46D1F00D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67" y="1591057"/>
            <a:ext cx="4214876" cy="421487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55D9D2-C7FA-CDDE-C2CE-72033DA6F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1" y="1033273"/>
            <a:ext cx="7068915" cy="466344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Cross validation is used to evaluate machine learning models on limited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ensures that the model generalizes well and isn’t overly fitted to the training data.</a:t>
            </a:r>
          </a:p>
          <a:p>
            <a:r>
              <a:rPr lang="en-IN" dirty="0"/>
              <a:t>In our dataset 5-fold-cross-validation is used:-</a:t>
            </a:r>
          </a:p>
          <a:p>
            <a:r>
              <a:rPr lang="en-US" b="1" dirty="0" err="1"/>
              <a:t>cv_scores</a:t>
            </a:r>
            <a:r>
              <a:rPr lang="en-US" b="1" dirty="0"/>
              <a:t>=</a:t>
            </a:r>
            <a:r>
              <a:rPr lang="en-US" b="1" dirty="0" err="1"/>
              <a:t>cross_val_score</a:t>
            </a:r>
            <a:r>
              <a:rPr lang="en-US" b="1" dirty="0"/>
              <a:t>(</a:t>
            </a:r>
            <a:r>
              <a:rPr lang="en-US" b="1" dirty="0" err="1"/>
              <a:t>model,X_train,y_train,cv</a:t>
            </a:r>
            <a:r>
              <a:rPr lang="en-US" b="1" dirty="0"/>
              <a:t>=5,scoring='</a:t>
            </a:r>
            <a:r>
              <a:rPr lang="en-US" b="1" dirty="0" err="1"/>
              <a:t>neg_mean_squared_error</a:t>
            </a:r>
            <a:r>
              <a:rPr lang="en-US" b="1" dirty="0"/>
              <a:t>’)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dataset (in this case, the training set `</a:t>
            </a:r>
            <a:r>
              <a:rPr lang="en-US" dirty="0" err="1"/>
              <a:t>X_train</a:t>
            </a:r>
            <a:r>
              <a:rPr lang="en-US" dirty="0"/>
              <a:t>` and `</a:t>
            </a:r>
            <a:r>
              <a:rPr lang="en-US" dirty="0" err="1"/>
              <a:t>y_train</a:t>
            </a:r>
            <a:r>
              <a:rPr lang="en-US" dirty="0"/>
              <a:t>`) is split into 5 equal-sized "folds." The model is trained on 4 of these folds, and the 5th fold is used for validation. This process is repeated 5 times, with each fold serving as the validation set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MSE Scoring: You're evaluating the model using the Mean Squared Error (MSE) as the scoring metric. The negative MSE is converted back to positive for easier interpretation.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Model Training: After cross-validation, the model is trained on the entire training set (`</a:t>
            </a:r>
            <a:r>
              <a:rPr lang="en-US" dirty="0" err="1"/>
              <a:t>X_train</a:t>
            </a:r>
            <a:r>
              <a:rPr lang="en-US" dirty="0"/>
              <a:t>`) and tested on the test set (`</a:t>
            </a:r>
            <a:r>
              <a:rPr lang="en-US" dirty="0" err="1"/>
              <a:t>X_test</a:t>
            </a:r>
            <a:r>
              <a:rPr lang="en-US" dirty="0"/>
              <a:t>`) to get the final evaluation using MSE on the unseen data.</a:t>
            </a:r>
          </a:p>
          <a:p>
            <a:r>
              <a:rPr lang="en-US" dirty="0"/>
              <a:t>Thus, this code performs 5-fold cross-validation to assess the model's performance during training and helps estimate how well the model is likely to perform on unseen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0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51C7-6D39-FED3-BD88-AB90B236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8729473" cy="812346"/>
          </a:xfrm>
        </p:spPr>
        <p:txBody>
          <a:bodyPr/>
          <a:lstStyle/>
          <a:p>
            <a:r>
              <a:rPr lang="en-IN" dirty="0"/>
              <a:t>LINEAR REGRESSION WITH MULTIPLE VARIABLE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1BB01-AD73-91ED-E99D-9DABF6AAE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01" y="1986188"/>
            <a:ext cx="3762294" cy="376229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29AFC9-681C-31CB-16A2-463C18459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873" y="1385454"/>
            <a:ext cx="7356628" cy="4621645"/>
          </a:xfrm>
        </p:spPr>
        <p:txBody>
          <a:bodyPr>
            <a:noAutofit/>
          </a:bodyPr>
          <a:lstStyle/>
          <a:p>
            <a:r>
              <a:rPr lang="en-US" dirty="0"/>
              <a:t>1. Load and Preprocess Data:</a:t>
            </a:r>
          </a:p>
          <a:p>
            <a:r>
              <a:rPr lang="en-US" dirty="0"/>
              <a:t>- The dataset is loaded using pandas, and categorical variables like 'Category' and 'Platform' are converted into numeric values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r>
              <a:rPr lang="en-US" dirty="0"/>
              <a:t>2. Feature and Target Variables:</a:t>
            </a:r>
          </a:p>
          <a:p>
            <a:r>
              <a:rPr lang="en-US" dirty="0"/>
              <a:t>- The feature set includes multiple variables like Category, Duration, Enrolled Students, etc., while the target variable is Rating (out of 5).</a:t>
            </a:r>
          </a:p>
          <a:p>
            <a:r>
              <a:rPr lang="en-US" dirty="0"/>
              <a:t>3. Split the Data:</a:t>
            </a:r>
          </a:p>
          <a:p>
            <a:r>
              <a:rPr lang="en-US" dirty="0"/>
              <a:t>- The data is split into training and testing sets, with 80% for training and 20% for testing using `</a:t>
            </a:r>
            <a:r>
              <a:rPr lang="en-US" dirty="0" err="1"/>
              <a:t>train_test_split</a:t>
            </a:r>
            <a:r>
              <a:rPr lang="en-US" dirty="0"/>
              <a:t>`.</a:t>
            </a:r>
          </a:p>
          <a:p>
            <a:r>
              <a:rPr lang="en-US" dirty="0"/>
              <a:t>4. Model Training and Prediction:</a:t>
            </a:r>
          </a:p>
          <a:p>
            <a:r>
              <a:rPr lang="en-US" dirty="0"/>
              <a:t>The linear regression model is initialized, trained on the training data, and used to predict course ratings on the test data.</a:t>
            </a:r>
          </a:p>
          <a:p>
            <a:r>
              <a:rPr lang="en-US" dirty="0"/>
              <a:t>5. Evaluation: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performance of the model is evaluated using the Mean Squared Error (MSE)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13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C33-A73B-99EA-5E00-C31EE31B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AB92-8247-0348-EFD2-6AF8468C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Logistic regression is a classification algorithm used to model the probability that an instance belongs to one of two classes (binary classification).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python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le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dataset['Category'] = </a:t>
            </a:r>
            <a:r>
              <a:rPr lang="en-US" dirty="0" err="1"/>
              <a:t>le.fit_transform</a:t>
            </a:r>
            <a:r>
              <a:rPr lang="en-US" dirty="0"/>
              <a:t>(dataset['Category'])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dataset['Platform'] = </a:t>
            </a:r>
            <a:r>
              <a:rPr lang="en-US" dirty="0" err="1"/>
              <a:t>le.fit_transform</a:t>
            </a:r>
            <a:r>
              <a:rPr lang="en-US" dirty="0"/>
              <a:t>(dataset['Platform'])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variables like 'Category' and 'Platform' are converted to numerical values using </a:t>
            </a:r>
            <a:r>
              <a:rPr lang="en-US" dirty="0" err="1"/>
              <a:t>LabelEncoder</a:t>
            </a:r>
            <a:r>
              <a:rPr lang="en-US" dirty="0"/>
              <a:t>. Logistic regression, like most machine learning algorithms, cannot handle categorical data directly.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X: Features like course category, duration, number of students, completion rate, platform, and price will be used to predict the binary target.</a:t>
            </a:r>
          </a:p>
          <a:p>
            <a:pPr marL="0" indent="0">
              <a:buNone/>
            </a:pPr>
            <a:r>
              <a:rPr lang="en-US" dirty="0"/>
              <a:t> y: This is your target variable, </a:t>
            </a:r>
            <a:r>
              <a:rPr lang="en-US" dirty="0" err="1"/>
              <a:t>Good_Rating</a:t>
            </a:r>
            <a:r>
              <a:rPr lang="en-US" dirty="0"/>
              <a:t>, which indicates if the rating is greater than 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Score: Measures the proportion of correct predictions.</a:t>
            </a:r>
          </a:p>
          <a:p>
            <a:pPr marL="0" indent="0">
              <a:buNone/>
            </a:pPr>
            <a:r>
              <a:rPr lang="en-US" dirty="0"/>
              <a:t>Confusion Matrix: Provides a breakdown of true positives (correct "good rating" predictions), false positives (incorrect "good rating" predictions), true negatives, and false negatives.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87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440E-BD40-CCC4-9C43-5638D945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988552" cy="1499616"/>
          </a:xfrm>
        </p:spPr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2BCA-24FB-51B1-0E25-88D52CBF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13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</TotalTime>
  <Words>606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Courses Usage And History Dataset</vt:lpstr>
      <vt:lpstr>CROSS VALIDATION </vt:lpstr>
      <vt:lpstr>LINEAR REGRESSION WITH MULTIPLE VARIABLE </vt:lpstr>
      <vt:lpstr>LOGISTIC REGRESSION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Mugash Priyan U</dc:creator>
  <cp:lastModifiedBy>Mugash Priyan U</cp:lastModifiedBy>
  <cp:revision>2</cp:revision>
  <dcterms:created xsi:type="dcterms:W3CDTF">2024-09-09T05:09:05Z</dcterms:created>
  <dcterms:modified xsi:type="dcterms:W3CDTF">2024-09-16T04:44:52Z</dcterms:modified>
</cp:coreProperties>
</file>