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Tool Mount</a:t>
            </a:r>
            <a:endParaRPr lang="en-US" dirty="0"/>
          </a:p>
        </p:txBody>
      </p:sp>
      <p:pic>
        <p:nvPicPr>
          <p:cNvPr id="4" name="UTM_Assembly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1981200"/>
            <a:ext cx="5719480" cy="3357265"/>
          </a:xfrm>
        </p:spPr>
      </p:pic>
      <p:sp>
        <p:nvSpPr>
          <p:cNvPr id="5" name="TextBox 4"/>
          <p:cNvSpPr txBox="1"/>
          <p:nvPr/>
        </p:nvSpPr>
        <p:spPr>
          <a:xfrm>
            <a:off x="406400" y="15240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Watering Tool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Weeder</a:t>
            </a:r>
            <a:r>
              <a:rPr lang="en-US" sz="2000" dirty="0" smtClean="0"/>
              <a:t> Assembly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Seeder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Soil Sensor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Custom Tool Possibility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962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Working Principle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Magnet 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Conductive screws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6248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Movement of UTM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movement system with working software interface.</a:t>
            </a:r>
          </a:p>
          <a:p>
            <a:r>
              <a:rPr lang="en-US" dirty="0"/>
              <a:t>Water and vacuum system integration</a:t>
            </a:r>
          </a:p>
          <a:p>
            <a:r>
              <a:rPr lang="en-US" dirty="0" smtClean="0"/>
              <a:t>Led system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2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</Words>
  <Application>Microsoft Office PowerPoint</Application>
  <PresentationFormat>On-screen Show (4:3)</PresentationFormat>
  <Paragraphs>15</Paragraphs>
  <Slides>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Universal Tool Mount</vt:lpstr>
      <vt:lpstr>Movement of UTM</vt:lpstr>
      <vt:lpstr>Objectives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umr</dc:creator>
  <cp:lastModifiedBy>Windows User</cp:lastModifiedBy>
  <cp:revision>5</cp:revision>
  <dcterms:created xsi:type="dcterms:W3CDTF">2006-08-16T00:00:00Z</dcterms:created>
  <dcterms:modified xsi:type="dcterms:W3CDTF">2017-01-04T22:01:49Z</dcterms:modified>
</cp:coreProperties>
</file>