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aftec\Desktop\IoT\Smart%20Sensors%20and%20Actuators\GPS%20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GPS Tracking using ESP8266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924476" cy="2684869"/>
          </a:xfrm>
        </p:spPr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dirty="0" smtClean="0"/>
              <a:t>n</a:t>
            </a:r>
          </a:p>
          <a:p>
            <a:r>
              <a:rPr lang="en-US" dirty="0" err="1"/>
              <a:t>Yankurije</a:t>
            </a:r>
            <a:r>
              <a:rPr lang="en-US" dirty="0"/>
              <a:t> Madeleine Reg. No. </a:t>
            </a:r>
            <a:r>
              <a:rPr lang="en-US" dirty="0" smtClean="0"/>
              <a:t>219013815</a:t>
            </a:r>
          </a:p>
          <a:p>
            <a:r>
              <a:rPr lang="en-US" dirty="0" smtClean="0"/>
              <a:t>Muhirwa </a:t>
            </a:r>
            <a:r>
              <a:rPr lang="en-US" dirty="0"/>
              <a:t>Dieudonne Reg. No. </a:t>
            </a:r>
            <a:r>
              <a:rPr lang="en-US" dirty="0" smtClean="0"/>
              <a:t>215018240</a:t>
            </a:r>
          </a:p>
          <a:p>
            <a:r>
              <a:rPr lang="en-US" dirty="0" smtClean="0"/>
              <a:t>Umuhire </a:t>
            </a:r>
            <a:r>
              <a:rPr lang="en-US" dirty="0"/>
              <a:t>Cedric Reg. No. 219013712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5326" y="600363"/>
            <a:ext cx="9605635" cy="1059305"/>
          </a:xfrm>
        </p:spPr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255"/>
            <a:ext cx="11637818" cy="5514109"/>
          </a:xfrm>
        </p:spPr>
      </p:pic>
    </p:spTree>
    <p:extLst>
      <p:ext uri="{BB962C8B-B14F-4D97-AF65-F5344CB8AC3E}">
        <p14:creationId xmlns:p14="http://schemas.microsoft.com/office/powerpoint/2010/main" val="19378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5326" y="600363"/>
            <a:ext cx="9605635" cy="1059305"/>
          </a:xfrm>
        </p:spPr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546848" y="2010878"/>
            <a:ext cx="4645152" cy="3441520"/>
          </a:xfrm>
        </p:spPr>
        <p:txBody>
          <a:bodyPr/>
          <a:lstStyle/>
          <a:p>
            <a:r>
              <a:rPr lang="en-US" dirty="0" err="1" smtClean="0"/>
              <a:t>Wemos</a:t>
            </a:r>
            <a:r>
              <a:rPr lang="en-US" dirty="0" smtClean="0"/>
              <a:t> D1 Board  and NEO – 6M GPS</a:t>
            </a:r>
          </a:p>
          <a:p>
            <a:r>
              <a:rPr lang="en-US" dirty="0" smtClean="0"/>
              <a:t>5v </a:t>
            </a:r>
            <a:r>
              <a:rPr lang="en-US" dirty="0" smtClean="0"/>
              <a:t>to 5v</a:t>
            </a:r>
          </a:p>
          <a:p>
            <a:r>
              <a:rPr lang="en-US" dirty="0" err="1" smtClean="0"/>
              <a:t>Grnd</a:t>
            </a:r>
            <a:r>
              <a:rPr lang="en-US" dirty="0" smtClean="0"/>
              <a:t> to </a:t>
            </a:r>
            <a:r>
              <a:rPr lang="en-US" dirty="0" err="1" smtClean="0"/>
              <a:t>Grnd</a:t>
            </a:r>
            <a:endParaRPr lang="en-US" dirty="0" smtClean="0"/>
          </a:p>
          <a:p>
            <a:r>
              <a:rPr lang="en-US" dirty="0" err="1" smtClean="0"/>
              <a:t>Tx</a:t>
            </a:r>
            <a:r>
              <a:rPr lang="en-US" dirty="0" smtClean="0"/>
              <a:t> to D4</a:t>
            </a:r>
          </a:p>
          <a:p>
            <a:r>
              <a:rPr lang="en-US" dirty="0" smtClean="0"/>
              <a:t>Rx to </a:t>
            </a:r>
            <a:r>
              <a:rPr lang="en-US" dirty="0" smtClean="0"/>
              <a:t>D3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816" y="1455200"/>
            <a:ext cx="7665674" cy="515803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5797" y="65610"/>
            <a:ext cx="9603275" cy="1049235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16310"/>
            <a:ext cx="8723547" cy="4533472"/>
          </a:xfrm>
        </p:spPr>
        <p:txBody>
          <a:bodyPr>
            <a:noAutofit/>
          </a:bodyPr>
          <a:lstStyle/>
          <a:p>
            <a:r>
              <a:rPr lang="en-US" sz="1800" dirty="0"/>
              <a:t>#include&lt;</a:t>
            </a:r>
            <a:r>
              <a:rPr lang="en-US" sz="1800" dirty="0" err="1"/>
              <a:t>SoftwareSerial.h</a:t>
            </a:r>
            <a:r>
              <a:rPr lang="en-US" sz="1800" dirty="0"/>
              <a:t>&gt;</a:t>
            </a:r>
          </a:p>
          <a:p>
            <a:r>
              <a:rPr lang="en-US" sz="1800" dirty="0"/>
              <a:t>#include&lt;</a:t>
            </a:r>
            <a:r>
              <a:rPr lang="en-US" sz="1800" dirty="0" err="1"/>
              <a:t>TinyGPS</a:t>
            </a:r>
            <a:r>
              <a:rPr lang="en-US" sz="1800" dirty="0"/>
              <a:t>++.h&gt;</a:t>
            </a:r>
          </a:p>
          <a:p>
            <a:r>
              <a:rPr lang="en-US" sz="1800" dirty="0"/>
              <a:t>#include &lt;ESP8266WiFi.h&gt;</a:t>
            </a:r>
          </a:p>
          <a:p>
            <a:r>
              <a:rPr lang="en-US" sz="1800" dirty="0"/>
              <a:t>#include &lt;</a:t>
            </a:r>
            <a:r>
              <a:rPr lang="en-US" sz="1800" dirty="0" err="1"/>
              <a:t>FirebaseArduino.h</a:t>
            </a:r>
            <a:r>
              <a:rPr lang="en-US" sz="1800" dirty="0"/>
              <a:t>&gt;</a:t>
            </a:r>
          </a:p>
          <a:p>
            <a:r>
              <a:rPr lang="en-US" sz="1800" dirty="0" err="1" smtClean="0"/>
              <a:t>SoftwareSerial</a:t>
            </a:r>
            <a:r>
              <a:rPr lang="en-US" sz="1800" dirty="0" smtClean="0"/>
              <a:t> </a:t>
            </a:r>
            <a:r>
              <a:rPr lang="en-US" sz="1800" dirty="0" err="1"/>
              <a:t>ss</a:t>
            </a:r>
            <a:r>
              <a:rPr lang="en-US" sz="1800" dirty="0"/>
              <a:t>(4,3);</a:t>
            </a:r>
          </a:p>
          <a:p>
            <a:r>
              <a:rPr lang="en-US" sz="1800" dirty="0" smtClean="0"/>
              <a:t>#</a:t>
            </a:r>
            <a:r>
              <a:rPr lang="en-US" sz="1800" dirty="0"/>
              <a:t>define FIREBASE_HOST "gps-gps-tracking.firebaseio.com"</a:t>
            </a:r>
          </a:p>
          <a:p>
            <a:r>
              <a:rPr lang="en-US" sz="1800" dirty="0"/>
              <a:t>#define FIREBASE_AUTH "AIzaSyCPMOFvcrF539pso2KAqNoIYqPbZopZfu4"</a:t>
            </a:r>
          </a:p>
          <a:p>
            <a:r>
              <a:rPr lang="en-US" sz="1800" dirty="0"/>
              <a:t>#define WIFI_SSID "</a:t>
            </a:r>
            <a:r>
              <a:rPr lang="en-US" sz="1800" dirty="0" err="1"/>
              <a:t>grpN</a:t>
            </a:r>
            <a:r>
              <a:rPr lang="en-US" sz="1800" dirty="0"/>
              <a:t>"</a:t>
            </a:r>
          </a:p>
          <a:p>
            <a:r>
              <a:rPr lang="en-US" sz="1800" dirty="0"/>
              <a:t>#define WIFI_PASSWORD "</a:t>
            </a:r>
            <a:r>
              <a:rPr lang="en-US" sz="1800" dirty="0" err="1"/>
              <a:t>iotgrpN</a:t>
            </a:r>
            <a:r>
              <a:rPr lang="en-US" sz="1800" dirty="0"/>
              <a:t>"</a:t>
            </a:r>
          </a:p>
          <a:p>
            <a:r>
              <a:rPr lang="en-US" sz="1800" dirty="0" err="1" smtClean="0"/>
              <a:t>TinyGPSPlus</a:t>
            </a:r>
            <a:r>
              <a:rPr lang="en-US" sz="1800" dirty="0" smtClean="0"/>
              <a:t> </a:t>
            </a:r>
            <a:r>
              <a:rPr lang="en-US" sz="1800" dirty="0" err="1"/>
              <a:t>gps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float </a:t>
            </a:r>
            <a:r>
              <a:rPr lang="en-US" sz="1800" dirty="0"/>
              <a:t>latitude , longitude</a:t>
            </a:r>
            <a:r>
              <a:rPr lang="en-US" sz="1800" dirty="0" smtClean="0"/>
              <a:t>; </a:t>
            </a:r>
          </a:p>
          <a:p>
            <a:r>
              <a:rPr lang="en-US" sz="1800" dirty="0" smtClean="0">
                <a:hlinkClick r:id="rId2" action="ppaction://hlinkfile"/>
              </a:rPr>
              <a:t>Click here to get full code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1" y="0"/>
            <a:ext cx="5209309" cy="32881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3620655"/>
            <a:ext cx="6197600" cy="35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19" y="535708"/>
            <a:ext cx="10649527" cy="573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62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err="1" smtClean="0"/>
              <a:t>FirebaseArduino.h</a:t>
            </a:r>
            <a:endParaRPr lang="en-US" sz="3600" dirty="0" smtClean="0"/>
          </a:p>
          <a:p>
            <a:r>
              <a:rPr lang="en-US" sz="3600" dirty="0" smtClean="0"/>
              <a:t>ESP8266WiFi.h</a:t>
            </a:r>
          </a:p>
          <a:p>
            <a:r>
              <a:rPr lang="en-US" sz="3600" dirty="0" err="1" smtClean="0"/>
              <a:t>TinyGPS</a:t>
            </a:r>
            <a:r>
              <a:rPr lang="en-US" sz="3600" dirty="0"/>
              <a:t>++.</a:t>
            </a:r>
            <a:r>
              <a:rPr lang="en-US" sz="3600" dirty="0" smtClean="0"/>
              <a:t>h</a:t>
            </a:r>
          </a:p>
          <a:p>
            <a:r>
              <a:rPr lang="en-US" sz="3600" dirty="0" err="1" smtClean="0"/>
              <a:t>SoftwareSerial.h</a:t>
            </a:r>
            <a:endParaRPr lang="en-US" sz="3600" dirty="0" smtClean="0"/>
          </a:p>
          <a:p>
            <a:r>
              <a:rPr lang="en-US" sz="3600" dirty="0">
                <a:solidFill>
                  <a:srgbClr val="FF0000"/>
                </a:solidFill>
              </a:rPr>
              <a:t>#include &lt;</a:t>
            </a:r>
            <a:r>
              <a:rPr lang="en-US" sz="3600" dirty="0" err="1">
                <a:solidFill>
                  <a:srgbClr val="FF0000"/>
                </a:solidFill>
              </a:rPr>
              <a:t>avr</a:t>
            </a:r>
            <a:r>
              <a:rPr lang="en-US" sz="3600" dirty="0">
                <a:solidFill>
                  <a:srgbClr val="FF0000"/>
                </a:solidFill>
              </a:rPr>
              <a:t>/</a:t>
            </a:r>
            <a:r>
              <a:rPr lang="en-US" sz="3600" dirty="0" err="1">
                <a:solidFill>
                  <a:srgbClr val="FF0000"/>
                </a:solidFill>
              </a:rPr>
              <a:t>interrupt.h</a:t>
            </a:r>
            <a:r>
              <a:rPr lang="en-US" sz="3600" dirty="0">
                <a:solidFill>
                  <a:srgbClr val="FF0000"/>
                </a:solidFill>
              </a:rPr>
              <a:t>&gt;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94</TotalTime>
  <Words>121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GPS Tracking using ESP8266</vt:lpstr>
      <vt:lpstr>connection</vt:lpstr>
      <vt:lpstr>connection</vt:lpstr>
      <vt:lpstr>Coding</vt:lpstr>
      <vt:lpstr>PowerPoint Presentation</vt:lpstr>
      <vt:lpstr>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Tracking using ESP8266</dc:title>
  <dc:creator>Cédric UMUHIRE</dc:creator>
  <cp:lastModifiedBy>Cédric UMUHIRE</cp:lastModifiedBy>
  <cp:revision>9</cp:revision>
  <dcterms:created xsi:type="dcterms:W3CDTF">2019-04-27T16:00:29Z</dcterms:created>
  <dcterms:modified xsi:type="dcterms:W3CDTF">2019-04-28T08:42:34Z</dcterms:modified>
</cp:coreProperties>
</file>