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250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1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04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0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78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3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02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05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01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24894"/>
          </a:xfrm>
        </p:spPr>
        <p:txBody>
          <a:bodyPr/>
          <a:lstStyle/>
          <a:p>
            <a:r>
              <a:rPr lang="tr-TR" dirty="0"/>
              <a:t>BRITISH AIRWAYS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396" y="2570940"/>
            <a:ext cx="9144000" cy="2523931"/>
          </a:xfrm>
        </p:spPr>
        <p:txBody>
          <a:bodyPr>
            <a:normAutofit lnSpcReduction="10000"/>
          </a:bodyPr>
          <a:lstStyle/>
          <a:p>
            <a:r>
              <a:rPr lang="tr-TR" sz="3600" dirty="0"/>
              <a:t>CUSTOMER REVIEWS</a:t>
            </a:r>
          </a:p>
          <a:p>
            <a:endParaRPr lang="tr-TR" sz="3600" dirty="0"/>
          </a:p>
          <a:p>
            <a:endParaRPr lang="tr-TR" sz="3600" dirty="0"/>
          </a:p>
          <a:p>
            <a:r>
              <a:rPr lang="tr-TR" sz="36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diyagram, metin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D6CEBE1-A0F7-ED1B-F062-2530EEAC2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647711"/>
            <a:ext cx="3854945" cy="2467165"/>
          </a:xfrm>
          <a:prstGeom prst="rect">
            <a:avLst/>
          </a:prstGeom>
        </p:spPr>
      </p:pic>
      <p:pic>
        <p:nvPicPr>
          <p:cNvPr id="15" name="Resim 14" descr="metin, yazı tipi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273BF7F3-EB54-A344-EA26-273A4C8B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3904625"/>
            <a:ext cx="3854945" cy="2158769"/>
          </a:xfrm>
          <a:prstGeom prst="rect">
            <a:avLst/>
          </a:prstGeom>
        </p:spPr>
      </p:pic>
      <p:pic>
        <p:nvPicPr>
          <p:cNvPr id="5" name="İçerik Yer Tutucusu 4" descr="metin, ekran görüntüsü, diyagram, dikdörtgen içeren bir resim&#10;&#10;Açıklama otomatik olarak oluşturuldu">
            <a:extLst>
              <a:ext uri="{FF2B5EF4-FFF2-40B4-BE49-F238E27FC236}">
                <a16:creationId xmlns:a16="http://schemas.microsoft.com/office/drawing/2014/main" id="{F7021B46-60DE-0771-B345-6C31BA813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764" y="1112375"/>
            <a:ext cx="6410084" cy="46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7</Words>
  <Application>Microsoft Office PowerPoint</Application>
  <PresentationFormat>Geniş ekran</PresentationFormat>
  <Paragraphs>5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Geçmişe bakış</vt:lpstr>
      <vt:lpstr>BRITISH AIRWAYS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Umut Arıcı</cp:lastModifiedBy>
  <cp:revision>2</cp:revision>
  <dcterms:created xsi:type="dcterms:W3CDTF">2022-12-06T11:13:27Z</dcterms:created>
  <dcterms:modified xsi:type="dcterms:W3CDTF">2024-10-06T16:08:11Z</dcterms:modified>
</cp:coreProperties>
</file>