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4"/>
  </p:notesMasterIdLst>
  <p:sldIdLst>
    <p:sldId id="256" r:id="rId2"/>
    <p:sldId id="257" r:id="rId3"/>
    <p:sldId id="260" r:id="rId4"/>
    <p:sldId id="306" r:id="rId5"/>
    <p:sldId id="307" r:id="rId6"/>
    <p:sldId id="308" r:id="rId7"/>
    <p:sldId id="282" r:id="rId8"/>
    <p:sldId id="314" r:id="rId9"/>
    <p:sldId id="309" r:id="rId10"/>
    <p:sldId id="310" r:id="rId11"/>
    <p:sldId id="312" r:id="rId12"/>
    <p:sldId id="311" r:id="rId13"/>
    <p:sldId id="313" r:id="rId14"/>
    <p:sldId id="316" r:id="rId15"/>
    <p:sldId id="315" r:id="rId16"/>
    <p:sldId id="317" r:id="rId17"/>
    <p:sldId id="318" r:id="rId18"/>
    <p:sldId id="321" r:id="rId19"/>
    <p:sldId id="320" r:id="rId20"/>
    <p:sldId id="319" r:id="rId21"/>
    <p:sldId id="322" r:id="rId22"/>
    <p:sldId id="323" r:id="rId23"/>
  </p:sldIdLst>
  <p:sldSz cx="9144000" cy="5143500" type="screen16x9"/>
  <p:notesSz cx="6858000" cy="9144000"/>
  <p:embeddedFontLst>
    <p:embeddedFont>
      <p:font typeface="Josefin Sans" pitchFamily="2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40F943-4140-4FA6-BA61-95433A1399F4}">
  <a:tblStyle styleId="{AA40F943-4140-4FA6-BA61-95433A139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>
        <p:scale>
          <a:sx n="50" d="100"/>
          <a:sy n="50" d="100"/>
        </p:scale>
        <p:origin x="2414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23c2e0530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23c2e0530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623c2e0530_1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623c2e0530_1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622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623c2e0530_1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623c2e0530_1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150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623c2e0530_1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623c2e0530_1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407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623c2e0530_1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623c2e0530_1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39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623c2e0530_1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623c2e0530_1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63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623c2e0530_1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623c2e0530_1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260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623c2e0530_1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623c2e0530_1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9317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623c2e0530_1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623c2e0530_1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655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623c2e0530_1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623c2e0530_1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484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623c2e0530_1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623c2e0530_1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317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23c2e053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23c2e053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623c2e0530_1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623c2e0530_1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570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623c2e0530_1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623c2e0530_1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9978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23c2e053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23c2e053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752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23c2e0530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23c2e0530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23c2e0530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23c2e0530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689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23c2e0530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23c2e0530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661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23c2e053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23c2e053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599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623c2e0530_1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623c2e0530_1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623c2e0530_1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623c2e0530_1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77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623c2e0530_1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623c2e0530_1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31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709968" y="0"/>
            <a:ext cx="6434014" cy="5143405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535716" y="1862938"/>
            <a:ext cx="5608281" cy="3280502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042"/>
            <a:ext cx="5996055" cy="4459748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5262064" cy="3072467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0000" y="1683965"/>
            <a:ext cx="5045700" cy="23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205575" y="3547225"/>
            <a:ext cx="2215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2698631" scaled="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flipH="1">
            <a:off x="3" y="25"/>
            <a:ext cx="6434014" cy="5143405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3147929" y="4067"/>
            <a:ext cx="5996055" cy="4459748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 flipH="1">
            <a:off x="3881932" y="25"/>
            <a:ext cx="5262064" cy="3072467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 flipH="1">
            <a:off x="0" y="1862963"/>
            <a:ext cx="5608281" cy="3280502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10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bel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 flipH="1">
            <a:off x="3" y="25"/>
            <a:ext cx="6434014" cy="5143405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/>
          <p:nvPr/>
        </p:nvSpPr>
        <p:spPr>
          <a:xfrm flipH="1">
            <a:off x="0" y="1862963"/>
            <a:ext cx="5608281" cy="3280502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 flipH="1">
            <a:off x="3881932" y="25"/>
            <a:ext cx="5262064" cy="3072467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0000" y="1003925"/>
            <a:ext cx="36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_1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2709980" y="25"/>
            <a:ext cx="6434014" cy="5143405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13" y="4067"/>
            <a:ext cx="5996055" cy="4459748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0" y="25"/>
            <a:ext cx="5262064" cy="3072467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3535716" y="1862963"/>
            <a:ext cx="5608281" cy="3280502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1560825" y="1587425"/>
            <a:ext cx="2799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1"/>
          </p:nvPr>
        </p:nvSpPr>
        <p:spPr>
          <a:xfrm>
            <a:off x="2355900" y="1874500"/>
            <a:ext cx="2003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2"/>
          </p:nvPr>
        </p:nvSpPr>
        <p:spPr>
          <a:xfrm>
            <a:off x="4784275" y="1587400"/>
            <a:ext cx="2799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3"/>
          </p:nvPr>
        </p:nvSpPr>
        <p:spPr>
          <a:xfrm>
            <a:off x="4784275" y="1874500"/>
            <a:ext cx="1917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4"/>
          </p:nvPr>
        </p:nvSpPr>
        <p:spPr>
          <a:xfrm>
            <a:off x="4784275" y="3110125"/>
            <a:ext cx="2799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5"/>
          </p:nvPr>
        </p:nvSpPr>
        <p:spPr>
          <a:xfrm>
            <a:off x="4784275" y="3397225"/>
            <a:ext cx="1917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6"/>
          </p:nvPr>
        </p:nvSpPr>
        <p:spPr>
          <a:xfrm>
            <a:off x="1560900" y="3110150"/>
            <a:ext cx="2799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7"/>
          </p:nvPr>
        </p:nvSpPr>
        <p:spPr>
          <a:xfrm>
            <a:off x="2355900" y="3397225"/>
            <a:ext cx="2003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8" hasCustomPrompt="1"/>
          </p:nvPr>
        </p:nvSpPr>
        <p:spPr>
          <a:xfrm>
            <a:off x="717604" y="1363904"/>
            <a:ext cx="1028700" cy="5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9" hasCustomPrompt="1"/>
          </p:nvPr>
        </p:nvSpPr>
        <p:spPr>
          <a:xfrm>
            <a:off x="7393940" y="1363904"/>
            <a:ext cx="1028700" cy="5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13" hasCustomPrompt="1"/>
          </p:nvPr>
        </p:nvSpPr>
        <p:spPr>
          <a:xfrm>
            <a:off x="717604" y="2885223"/>
            <a:ext cx="1028700" cy="5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14" hasCustomPrompt="1"/>
          </p:nvPr>
        </p:nvSpPr>
        <p:spPr>
          <a:xfrm>
            <a:off x="7393940" y="2885223"/>
            <a:ext cx="1028700" cy="5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Char char="●"/>
              <a:defRPr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○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■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●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○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■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●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○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uli"/>
              <a:buChar char="■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7" r:id="rId5"/>
    <p:sldLayoutId id="2147483659" r:id="rId6"/>
    <p:sldLayoutId id="2147483662" r:id="rId7"/>
    <p:sldLayoutId id="214748367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ctrTitle"/>
          </p:nvPr>
        </p:nvSpPr>
        <p:spPr>
          <a:xfrm>
            <a:off x="720000" y="1683965"/>
            <a:ext cx="5045700" cy="23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 err="1">
                <a:latin typeface="Montserrat"/>
                <a:ea typeface="Montserrat"/>
                <a:cs typeface="Montserrat"/>
                <a:sym typeface="Montserrat"/>
              </a:rPr>
              <a:t>Hepsiorada</a:t>
            </a:r>
            <a:r>
              <a:rPr lang="tr-TR" b="1" dirty="0">
                <a:latin typeface="Montserrat"/>
                <a:ea typeface="Montserrat"/>
                <a:cs typeface="Montserrat"/>
                <a:sym typeface="Montserrat"/>
              </a:rPr>
              <a:t> Sipariş </a:t>
            </a:r>
            <a:r>
              <a:rPr lang="tr-TR" dirty="0"/>
              <a:t>O</a:t>
            </a:r>
            <a:r>
              <a:rPr lang="tr-TR" b="1" dirty="0">
                <a:latin typeface="Montserrat"/>
                <a:ea typeface="Montserrat"/>
                <a:cs typeface="Montserrat"/>
                <a:sym typeface="Montserrat"/>
              </a:rPr>
              <a:t>tomasyonu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8"/>
          <p:cNvSpPr txBox="1">
            <a:spLocks noGrp="1"/>
          </p:cNvSpPr>
          <p:nvPr>
            <p:ph type="subTitle" idx="1"/>
          </p:nvPr>
        </p:nvSpPr>
        <p:spPr>
          <a:xfrm>
            <a:off x="6205575" y="3547225"/>
            <a:ext cx="2215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78" name="Google Shape;178;p28"/>
          <p:cNvGrpSpPr/>
          <p:nvPr/>
        </p:nvGrpSpPr>
        <p:grpSpPr>
          <a:xfrm>
            <a:off x="4167750" y="4704850"/>
            <a:ext cx="808500" cy="92100"/>
            <a:chOff x="3570750" y="4704850"/>
            <a:chExt cx="808500" cy="92100"/>
          </a:xfrm>
        </p:grpSpPr>
        <p:sp>
          <p:nvSpPr>
            <p:cNvPr id="179" name="Google Shape;179;p28"/>
            <p:cNvSpPr/>
            <p:nvPr/>
          </p:nvSpPr>
          <p:spPr>
            <a:xfrm>
              <a:off x="3570750" y="4704850"/>
              <a:ext cx="92100" cy="9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38095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40483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42871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28"/>
          <p:cNvSpPr txBox="1">
            <a:spLocks noGrp="1"/>
          </p:cNvSpPr>
          <p:nvPr>
            <p:ph type="subTitle" idx="1"/>
          </p:nvPr>
        </p:nvSpPr>
        <p:spPr>
          <a:xfrm>
            <a:off x="720000" y="540000"/>
            <a:ext cx="20745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4" name="Google Shape;184;p28"/>
          <p:cNvCxnSpPr/>
          <p:nvPr/>
        </p:nvCxnSpPr>
        <p:spPr>
          <a:xfrm>
            <a:off x="720000" y="418900"/>
            <a:ext cx="0" cy="87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Grafik 2" descr="Alışveriş sepeti düz dolguyla">
            <a:extLst>
              <a:ext uri="{FF2B5EF4-FFF2-40B4-BE49-F238E27FC236}">
                <a16:creationId xmlns:a16="http://schemas.microsoft.com/office/drawing/2014/main" id="{D16C2039-6EE3-4361-8194-90B241511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850" y="39775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4"/>
          <p:cNvSpPr txBox="1">
            <a:spLocks noGrp="1"/>
          </p:cNvSpPr>
          <p:nvPr>
            <p:ph type="title"/>
          </p:nvPr>
        </p:nvSpPr>
        <p:spPr>
          <a:xfrm>
            <a:off x="3783405" y="83640"/>
            <a:ext cx="20458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Kayıt Ol Sayfası</a:t>
            </a:r>
            <a:endParaRPr dirty="0"/>
          </a:p>
        </p:txBody>
      </p:sp>
      <p:grpSp>
        <p:nvGrpSpPr>
          <p:cNvPr id="989" name="Google Shape;989;p54"/>
          <p:cNvGrpSpPr/>
          <p:nvPr/>
        </p:nvGrpSpPr>
        <p:grpSpPr>
          <a:xfrm>
            <a:off x="1859287" y="544990"/>
            <a:ext cx="5572125" cy="4053520"/>
            <a:chOff x="3578510" y="1419647"/>
            <a:chExt cx="4021500" cy="3062887"/>
          </a:xfrm>
        </p:grpSpPr>
        <p:sp>
          <p:nvSpPr>
            <p:cNvPr id="990" name="Google Shape;990;p54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4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2" name="Google Shape;992;p54"/>
            <p:cNvGrpSpPr/>
            <p:nvPr/>
          </p:nvGrpSpPr>
          <p:grpSpPr>
            <a:xfrm>
              <a:off x="3605853" y="1447364"/>
              <a:ext cx="3966900" cy="3035170"/>
              <a:chOff x="3605853" y="1447364"/>
              <a:chExt cx="3966900" cy="3035170"/>
            </a:xfrm>
          </p:grpSpPr>
          <p:sp>
            <p:nvSpPr>
              <p:cNvPr id="993" name="Google Shape;993;p54"/>
              <p:cNvSpPr/>
              <p:nvPr/>
            </p:nvSpPr>
            <p:spPr>
              <a:xfrm>
                <a:off x="3605853" y="1447364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54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cxnSp>
          <p:nvCxnSpPr>
            <p:cNvPr id="995" name="Google Shape;995;p54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" name="Google Shape;754;p43">
            <a:extLst>
              <a:ext uri="{FF2B5EF4-FFF2-40B4-BE49-F238E27FC236}">
                <a16:creationId xmlns:a16="http://schemas.microsoft.com/office/drawing/2014/main" id="{9DFE9AFD-CEBD-450E-90DE-D5E0ABDD741D}"/>
              </a:ext>
            </a:extLst>
          </p:cNvPr>
          <p:cNvGrpSpPr/>
          <p:nvPr/>
        </p:nvGrpSpPr>
        <p:grpSpPr>
          <a:xfrm>
            <a:off x="4167750" y="4704850"/>
            <a:ext cx="808500" cy="92100"/>
            <a:chOff x="3570750" y="4704850"/>
            <a:chExt cx="808500" cy="92100"/>
          </a:xfrm>
        </p:grpSpPr>
        <p:sp>
          <p:nvSpPr>
            <p:cNvPr id="21" name="Google Shape;755;p43">
              <a:extLst>
                <a:ext uri="{FF2B5EF4-FFF2-40B4-BE49-F238E27FC236}">
                  <a16:creationId xmlns:a16="http://schemas.microsoft.com/office/drawing/2014/main" id="{4625FDE1-F06A-4A7F-BBA1-F02ED0160677}"/>
                </a:ext>
              </a:extLst>
            </p:cNvPr>
            <p:cNvSpPr/>
            <p:nvPr/>
          </p:nvSpPr>
          <p:spPr>
            <a:xfrm>
              <a:off x="35707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56;p43">
              <a:extLst>
                <a:ext uri="{FF2B5EF4-FFF2-40B4-BE49-F238E27FC236}">
                  <a16:creationId xmlns:a16="http://schemas.microsoft.com/office/drawing/2014/main" id="{BF28BB27-63E4-43B5-9454-08D932334C4D}"/>
                </a:ext>
              </a:extLst>
            </p:cNvPr>
            <p:cNvSpPr/>
            <p:nvPr/>
          </p:nvSpPr>
          <p:spPr>
            <a:xfrm>
              <a:off x="3809550" y="4704850"/>
              <a:ext cx="92100" cy="9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57;p43">
              <a:extLst>
                <a:ext uri="{FF2B5EF4-FFF2-40B4-BE49-F238E27FC236}">
                  <a16:creationId xmlns:a16="http://schemas.microsoft.com/office/drawing/2014/main" id="{743DBED7-D6EA-4EF6-8891-A5E302A3751E}"/>
                </a:ext>
              </a:extLst>
            </p:cNvPr>
            <p:cNvSpPr/>
            <p:nvPr/>
          </p:nvSpPr>
          <p:spPr>
            <a:xfrm>
              <a:off x="40483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58;p43">
              <a:extLst>
                <a:ext uri="{FF2B5EF4-FFF2-40B4-BE49-F238E27FC236}">
                  <a16:creationId xmlns:a16="http://schemas.microsoft.com/office/drawing/2014/main" id="{6F6A2A8F-0CC9-4B1B-9319-816E3719B299}"/>
                </a:ext>
              </a:extLst>
            </p:cNvPr>
            <p:cNvSpPr/>
            <p:nvPr/>
          </p:nvSpPr>
          <p:spPr>
            <a:xfrm>
              <a:off x="42871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Resim 2">
            <a:extLst>
              <a:ext uri="{FF2B5EF4-FFF2-40B4-BE49-F238E27FC236}">
                <a16:creationId xmlns:a16="http://schemas.microsoft.com/office/drawing/2014/main" id="{3F749C6F-4D4A-4568-B442-AA47B6391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220" y="789682"/>
            <a:ext cx="2160460" cy="289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51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4"/>
          <p:cNvSpPr txBox="1">
            <a:spLocks noGrp="1"/>
          </p:cNvSpPr>
          <p:nvPr>
            <p:ph type="title"/>
          </p:nvPr>
        </p:nvSpPr>
        <p:spPr>
          <a:xfrm>
            <a:off x="3783405" y="83640"/>
            <a:ext cx="20458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Sepet Sayfası</a:t>
            </a:r>
            <a:endParaRPr dirty="0"/>
          </a:p>
        </p:txBody>
      </p:sp>
      <p:grpSp>
        <p:nvGrpSpPr>
          <p:cNvPr id="989" name="Google Shape;989;p54"/>
          <p:cNvGrpSpPr/>
          <p:nvPr/>
        </p:nvGrpSpPr>
        <p:grpSpPr>
          <a:xfrm>
            <a:off x="1859287" y="544990"/>
            <a:ext cx="5572125" cy="4053520"/>
            <a:chOff x="3578510" y="1419647"/>
            <a:chExt cx="4021500" cy="3062887"/>
          </a:xfrm>
        </p:grpSpPr>
        <p:sp>
          <p:nvSpPr>
            <p:cNvPr id="990" name="Google Shape;990;p54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4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2" name="Google Shape;992;p54"/>
            <p:cNvGrpSpPr/>
            <p:nvPr/>
          </p:nvGrpSpPr>
          <p:grpSpPr>
            <a:xfrm>
              <a:off x="3605853" y="1447364"/>
              <a:ext cx="3966900" cy="3035170"/>
              <a:chOff x="3605853" y="1447364"/>
              <a:chExt cx="3966900" cy="3035170"/>
            </a:xfrm>
          </p:grpSpPr>
          <p:sp>
            <p:nvSpPr>
              <p:cNvPr id="993" name="Google Shape;993;p54"/>
              <p:cNvSpPr/>
              <p:nvPr/>
            </p:nvSpPr>
            <p:spPr>
              <a:xfrm>
                <a:off x="3605853" y="1447364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54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cxnSp>
          <p:nvCxnSpPr>
            <p:cNvPr id="995" name="Google Shape;995;p54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" name="Google Shape;754;p43">
            <a:extLst>
              <a:ext uri="{FF2B5EF4-FFF2-40B4-BE49-F238E27FC236}">
                <a16:creationId xmlns:a16="http://schemas.microsoft.com/office/drawing/2014/main" id="{9DFE9AFD-CEBD-450E-90DE-D5E0ABDD741D}"/>
              </a:ext>
            </a:extLst>
          </p:cNvPr>
          <p:cNvGrpSpPr/>
          <p:nvPr/>
        </p:nvGrpSpPr>
        <p:grpSpPr>
          <a:xfrm>
            <a:off x="4167750" y="4704850"/>
            <a:ext cx="808500" cy="92100"/>
            <a:chOff x="3570750" y="4704850"/>
            <a:chExt cx="808500" cy="92100"/>
          </a:xfrm>
        </p:grpSpPr>
        <p:sp>
          <p:nvSpPr>
            <p:cNvPr id="21" name="Google Shape;755;p43">
              <a:extLst>
                <a:ext uri="{FF2B5EF4-FFF2-40B4-BE49-F238E27FC236}">
                  <a16:creationId xmlns:a16="http://schemas.microsoft.com/office/drawing/2014/main" id="{4625FDE1-F06A-4A7F-BBA1-F02ED0160677}"/>
                </a:ext>
              </a:extLst>
            </p:cNvPr>
            <p:cNvSpPr/>
            <p:nvPr/>
          </p:nvSpPr>
          <p:spPr>
            <a:xfrm>
              <a:off x="35707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56;p43">
              <a:extLst>
                <a:ext uri="{FF2B5EF4-FFF2-40B4-BE49-F238E27FC236}">
                  <a16:creationId xmlns:a16="http://schemas.microsoft.com/office/drawing/2014/main" id="{BF28BB27-63E4-43B5-9454-08D932334C4D}"/>
                </a:ext>
              </a:extLst>
            </p:cNvPr>
            <p:cNvSpPr/>
            <p:nvPr/>
          </p:nvSpPr>
          <p:spPr>
            <a:xfrm>
              <a:off x="3809550" y="4704850"/>
              <a:ext cx="92100" cy="9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57;p43">
              <a:extLst>
                <a:ext uri="{FF2B5EF4-FFF2-40B4-BE49-F238E27FC236}">
                  <a16:creationId xmlns:a16="http://schemas.microsoft.com/office/drawing/2014/main" id="{743DBED7-D6EA-4EF6-8891-A5E302A3751E}"/>
                </a:ext>
              </a:extLst>
            </p:cNvPr>
            <p:cNvSpPr/>
            <p:nvPr/>
          </p:nvSpPr>
          <p:spPr>
            <a:xfrm>
              <a:off x="40483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58;p43">
              <a:extLst>
                <a:ext uri="{FF2B5EF4-FFF2-40B4-BE49-F238E27FC236}">
                  <a16:creationId xmlns:a16="http://schemas.microsoft.com/office/drawing/2014/main" id="{6F6A2A8F-0CC9-4B1B-9319-816E3719B299}"/>
                </a:ext>
              </a:extLst>
            </p:cNvPr>
            <p:cNvSpPr/>
            <p:nvPr/>
          </p:nvSpPr>
          <p:spPr>
            <a:xfrm>
              <a:off x="42871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Resim 3">
            <a:extLst>
              <a:ext uri="{FF2B5EF4-FFF2-40B4-BE49-F238E27FC236}">
                <a16:creationId xmlns:a16="http://schemas.microsoft.com/office/drawing/2014/main" id="{6013FEFA-618E-4A48-9309-BA908DDE4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009" y="962449"/>
            <a:ext cx="5094603" cy="238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54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4"/>
          <p:cNvSpPr txBox="1">
            <a:spLocks noGrp="1"/>
          </p:cNvSpPr>
          <p:nvPr>
            <p:ph type="title"/>
          </p:nvPr>
        </p:nvSpPr>
        <p:spPr>
          <a:xfrm>
            <a:off x="3783405" y="83640"/>
            <a:ext cx="20458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Ödeme Sayfası</a:t>
            </a:r>
            <a:endParaRPr dirty="0"/>
          </a:p>
        </p:txBody>
      </p:sp>
      <p:grpSp>
        <p:nvGrpSpPr>
          <p:cNvPr id="989" name="Google Shape;989;p54"/>
          <p:cNvGrpSpPr/>
          <p:nvPr/>
        </p:nvGrpSpPr>
        <p:grpSpPr>
          <a:xfrm>
            <a:off x="1859287" y="544990"/>
            <a:ext cx="5572125" cy="4053520"/>
            <a:chOff x="3578510" y="1419647"/>
            <a:chExt cx="4021500" cy="3062887"/>
          </a:xfrm>
        </p:grpSpPr>
        <p:sp>
          <p:nvSpPr>
            <p:cNvPr id="990" name="Google Shape;990;p54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4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2" name="Google Shape;992;p54"/>
            <p:cNvGrpSpPr/>
            <p:nvPr/>
          </p:nvGrpSpPr>
          <p:grpSpPr>
            <a:xfrm>
              <a:off x="3605853" y="1447364"/>
              <a:ext cx="3966900" cy="3035170"/>
              <a:chOff x="3605853" y="1447364"/>
              <a:chExt cx="3966900" cy="3035170"/>
            </a:xfrm>
          </p:grpSpPr>
          <p:sp>
            <p:nvSpPr>
              <p:cNvPr id="993" name="Google Shape;993;p54"/>
              <p:cNvSpPr/>
              <p:nvPr/>
            </p:nvSpPr>
            <p:spPr>
              <a:xfrm>
                <a:off x="3605853" y="1447364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54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cxnSp>
          <p:nvCxnSpPr>
            <p:cNvPr id="995" name="Google Shape;995;p54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" name="Google Shape;754;p43">
            <a:extLst>
              <a:ext uri="{FF2B5EF4-FFF2-40B4-BE49-F238E27FC236}">
                <a16:creationId xmlns:a16="http://schemas.microsoft.com/office/drawing/2014/main" id="{9DFE9AFD-CEBD-450E-90DE-D5E0ABDD741D}"/>
              </a:ext>
            </a:extLst>
          </p:cNvPr>
          <p:cNvGrpSpPr/>
          <p:nvPr/>
        </p:nvGrpSpPr>
        <p:grpSpPr>
          <a:xfrm>
            <a:off x="4167750" y="4704850"/>
            <a:ext cx="808500" cy="92100"/>
            <a:chOff x="3570750" y="4704850"/>
            <a:chExt cx="808500" cy="92100"/>
          </a:xfrm>
        </p:grpSpPr>
        <p:sp>
          <p:nvSpPr>
            <p:cNvPr id="21" name="Google Shape;755;p43">
              <a:extLst>
                <a:ext uri="{FF2B5EF4-FFF2-40B4-BE49-F238E27FC236}">
                  <a16:creationId xmlns:a16="http://schemas.microsoft.com/office/drawing/2014/main" id="{4625FDE1-F06A-4A7F-BBA1-F02ED0160677}"/>
                </a:ext>
              </a:extLst>
            </p:cNvPr>
            <p:cNvSpPr/>
            <p:nvPr/>
          </p:nvSpPr>
          <p:spPr>
            <a:xfrm>
              <a:off x="35707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56;p43">
              <a:extLst>
                <a:ext uri="{FF2B5EF4-FFF2-40B4-BE49-F238E27FC236}">
                  <a16:creationId xmlns:a16="http://schemas.microsoft.com/office/drawing/2014/main" id="{BF28BB27-63E4-43B5-9454-08D932334C4D}"/>
                </a:ext>
              </a:extLst>
            </p:cNvPr>
            <p:cNvSpPr/>
            <p:nvPr/>
          </p:nvSpPr>
          <p:spPr>
            <a:xfrm>
              <a:off x="3809550" y="4704850"/>
              <a:ext cx="92100" cy="9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57;p43">
              <a:extLst>
                <a:ext uri="{FF2B5EF4-FFF2-40B4-BE49-F238E27FC236}">
                  <a16:creationId xmlns:a16="http://schemas.microsoft.com/office/drawing/2014/main" id="{743DBED7-D6EA-4EF6-8891-A5E302A3751E}"/>
                </a:ext>
              </a:extLst>
            </p:cNvPr>
            <p:cNvSpPr/>
            <p:nvPr/>
          </p:nvSpPr>
          <p:spPr>
            <a:xfrm>
              <a:off x="40483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58;p43">
              <a:extLst>
                <a:ext uri="{FF2B5EF4-FFF2-40B4-BE49-F238E27FC236}">
                  <a16:creationId xmlns:a16="http://schemas.microsoft.com/office/drawing/2014/main" id="{6F6A2A8F-0CC9-4B1B-9319-816E3719B299}"/>
                </a:ext>
              </a:extLst>
            </p:cNvPr>
            <p:cNvSpPr/>
            <p:nvPr/>
          </p:nvSpPr>
          <p:spPr>
            <a:xfrm>
              <a:off x="42871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Resim 5">
            <a:extLst>
              <a:ext uri="{FF2B5EF4-FFF2-40B4-BE49-F238E27FC236}">
                <a16:creationId xmlns:a16="http://schemas.microsoft.com/office/drawing/2014/main" id="{85778D65-237F-4134-BCB1-686992F62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27" y="761314"/>
            <a:ext cx="2017686" cy="293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41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4"/>
          <p:cNvSpPr txBox="1">
            <a:spLocks noGrp="1"/>
          </p:cNvSpPr>
          <p:nvPr>
            <p:ph type="title"/>
          </p:nvPr>
        </p:nvSpPr>
        <p:spPr>
          <a:xfrm>
            <a:off x="3783405" y="83640"/>
            <a:ext cx="22816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Ödeme Sayfası 2</a:t>
            </a:r>
            <a:endParaRPr dirty="0"/>
          </a:p>
        </p:txBody>
      </p:sp>
      <p:grpSp>
        <p:nvGrpSpPr>
          <p:cNvPr id="989" name="Google Shape;989;p54"/>
          <p:cNvGrpSpPr/>
          <p:nvPr/>
        </p:nvGrpSpPr>
        <p:grpSpPr>
          <a:xfrm>
            <a:off x="1859287" y="544990"/>
            <a:ext cx="5572125" cy="4053520"/>
            <a:chOff x="3578510" y="1419647"/>
            <a:chExt cx="4021500" cy="3062887"/>
          </a:xfrm>
        </p:grpSpPr>
        <p:sp>
          <p:nvSpPr>
            <p:cNvPr id="990" name="Google Shape;990;p54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4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2" name="Google Shape;992;p54"/>
            <p:cNvGrpSpPr/>
            <p:nvPr/>
          </p:nvGrpSpPr>
          <p:grpSpPr>
            <a:xfrm>
              <a:off x="3605853" y="1447364"/>
              <a:ext cx="3966900" cy="3035170"/>
              <a:chOff x="3605853" y="1447364"/>
              <a:chExt cx="3966900" cy="3035170"/>
            </a:xfrm>
          </p:grpSpPr>
          <p:sp>
            <p:nvSpPr>
              <p:cNvPr id="993" name="Google Shape;993;p54"/>
              <p:cNvSpPr/>
              <p:nvPr/>
            </p:nvSpPr>
            <p:spPr>
              <a:xfrm>
                <a:off x="3605853" y="1447364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54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cxnSp>
          <p:nvCxnSpPr>
            <p:cNvPr id="995" name="Google Shape;995;p54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" name="Google Shape;754;p43">
            <a:extLst>
              <a:ext uri="{FF2B5EF4-FFF2-40B4-BE49-F238E27FC236}">
                <a16:creationId xmlns:a16="http://schemas.microsoft.com/office/drawing/2014/main" id="{9DFE9AFD-CEBD-450E-90DE-D5E0ABDD741D}"/>
              </a:ext>
            </a:extLst>
          </p:cNvPr>
          <p:cNvGrpSpPr/>
          <p:nvPr/>
        </p:nvGrpSpPr>
        <p:grpSpPr>
          <a:xfrm>
            <a:off x="4167750" y="4704850"/>
            <a:ext cx="808500" cy="92100"/>
            <a:chOff x="3570750" y="4704850"/>
            <a:chExt cx="808500" cy="92100"/>
          </a:xfrm>
        </p:grpSpPr>
        <p:sp>
          <p:nvSpPr>
            <p:cNvPr id="21" name="Google Shape;755;p43">
              <a:extLst>
                <a:ext uri="{FF2B5EF4-FFF2-40B4-BE49-F238E27FC236}">
                  <a16:creationId xmlns:a16="http://schemas.microsoft.com/office/drawing/2014/main" id="{4625FDE1-F06A-4A7F-BBA1-F02ED0160677}"/>
                </a:ext>
              </a:extLst>
            </p:cNvPr>
            <p:cNvSpPr/>
            <p:nvPr/>
          </p:nvSpPr>
          <p:spPr>
            <a:xfrm>
              <a:off x="35707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56;p43">
              <a:extLst>
                <a:ext uri="{FF2B5EF4-FFF2-40B4-BE49-F238E27FC236}">
                  <a16:creationId xmlns:a16="http://schemas.microsoft.com/office/drawing/2014/main" id="{BF28BB27-63E4-43B5-9454-08D932334C4D}"/>
                </a:ext>
              </a:extLst>
            </p:cNvPr>
            <p:cNvSpPr/>
            <p:nvPr/>
          </p:nvSpPr>
          <p:spPr>
            <a:xfrm>
              <a:off x="3809550" y="4704850"/>
              <a:ext cx="92100" cy="9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57;p43">
              <a:extLst>
                <a:ext uri="{FF2B5EF4-FFF2-40B4-BE49-F238E27FC236}">
                  <a16:creationId xmlns:a16="http://schemas.microsoft.com/office/drawing/2014/main" id="{743DBED7-D6EA-4EF6-8891-A5E302A3751E}"/>
                </a:ext>
              </a:extLst>
            </p:cNvPr>
            <p:cNvSpPr/>
            <p:nvPr/>
          </p:nvSpPr>
          <p:spPr>
            <a:xfrm>
              <a:off x="40483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58;p43">
              <a:extLst>
                <a:ext uri="{FF2B5EF4-FFF2-40B4-BE49-F238E27FC236}">
                  <a16:creationId xmlns:a16="http://schemas.microsoft.com/office/drawing/2014/main" id="{6F6A2A8F-0CC9-4B1B-9319-816E3719B299}"/>
                </a:ext>
              </a:extLst>
            </p:cNvPr>
            <p:cNvSpPr/>
            <p:nvPr/>
          </p:nvSpPr>
          <p:spPr>
            <a:xfrm>
              <a:off x="42871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Resim 2">
            <a:extLst>
              <a:ext uri="{FF2B5EF4-FFF2-40B4-BE49-F238E27FC236}">
                <a16:creationId xmlns:a16="http://schemas.microsoft.com/office/drawing/2014/main" id="{FF22E4C0-16C2-4ABF-BA28-B73B96F60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391" y="762680"/>
            <a:ext cx="2000618" cy="292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95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4"/>
          <p:cNvSpPr txBox="1">
            <a:spLocks noGrp="1"/>
          </p:cNvSpPr>
          <p:nvPr>
            <p:ph type="title"/>
          </p:nvPr>
        </p:nvSpPr>
        <p:spPr>
          <a:xfrm>
            <a:off x="3783405" y="83640"/>
            <a:ext cx="20458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Profil Sayfası</a:t>
            </a:r>
            <a:endParaRPr dirty="0"/>
          </a:p>
        </p:txBody>
      </p:sp>
      <p:grpSp>
        <p:nvGrpSpPr>
          <p:cNvPr id="989" name="Google Shape;989;p54"/>
          <p:cNvGrpSpPr/>
          <p:nvPr/>
        </p:nvGrpSpPr>
        <p:grpSpPr>
          <a:xfrm>
            <a:off x="1859287" y="544990"/>
            <a:ext cx="5572125" cy="4053520"/>
            <a:chOff x="3578510" y="1419647"/>
            <a:chExt cx="4021500" cy="3062887"/>
          </a:xfrm>
        </p:grpSpPr>
        <p:sp>
          <p:nvSpPr>
            <p:cNvPr id="990" name="Google Shape;990;p54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4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2" name="Google Shape;992;p54"/>
            <p:cNvGrpSpPr/>
            <p:nvPr/>
          </p:nvGrpSpPr>
          <p:grpSpPr>
            <a:xfrm>
              <a:off x="3605853" y="1447364"/>
              <a:ext cx="3966900" cy="3035170"/>
              <a:chOff x="3605853" y="1447364"/>
              <a:chExt cx="3966900" cy="3035170"/>
            </a:xfrm>
          </p:grpSpPr>
          <p:sp>
            <p:nvSpPr>
              <p:cNvPr id="993" name="Google Shape;993;p54"/>
              <p:cNvSpPr/>
              <p:nvPr/>
            </p:nvSpPr>
            <p:spPr>
              <a:xfrm>
                <a:off x="3605853" y="1447364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54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cxnSp>
          <p:nvCxnSpPr>
            <p:cNvPr id="995" name="Google Shape;995;p54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" name="Google Shape;754;p43">
            <a:extLst>
              <a:ext uri="{FF2B5EF4-FFF2-40B4-BE49-F238E27FC236}">
                <a16:creationId xmlns:a16="http://schemas.microsoft.com/office/drawing/2014/main" id="{9DFE9AFD-CEBD-450E-90DE-D5E0ABDD741D}"/>
              </a:ext>
            </a:extLst>
          </p:cNvPr>
          <p:cNvGrpSpPr/>
          <p:nvPr/>
        </p:nvGrpSpPr>
        <p:grpSpPr>
          <a:xfrm>
            <a:off x="4167750" y="4704850"/>
            <a:ext cx="808500" cy="92100"/>
            <a:chOff x="3570750" y="4704850"/>
            <a:chExt cx="808500" cy="92100"/>
          </a:xfrm>
        </p:grpSpPr>
        <p:sp>
          <p:nvSpPr>
            <p:cNvPr id="21" name="Google Shape;755;p43">
              <a:extLst>
                <a:ext uri="{FF2B5EF4-FFF2-40B4-BE49-F238E27FC236}">
                  <a16:creationId xmlns:a16="http://schemas.microsoft.com/office/drawing/2014/main" id="{4625FDE1-F06A-4A7F-BBA1-F02ED0160677}"/>
                </a:ext>
              </a:extLst>
            </p:cNvPr>
            <p:cNvSpPr/>
            <p:nvPr/>
          </p:nvSpPr>
          <p:spPr>
            <a:xfrm>
              <a:off x="35707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56;p43">
              <a:extLst>
                <a:ext uri="{FF2B5EF4-FFF2-40B4-BE49-F238E27FC236}">
                  <a16:creationId xmlns:a16="http://schemas.microsoft.com/office/drawing/2014/main" id="{BF28BB27-63E4-43B5-9454-08D932334C4D}"/>
                </a:ext>
              </a:extLst>
            </p:cNvPr>
            <p:cNvSpPr/>
            <p:nvPr/>
          </p:nvSpPr>
          <p:spPr>
            <a:xfrm>
              <a:off x="3809550" y="4704850"/>
              <a:ext cx="92100" cy="9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57;p43">
              <a:extLst>
                <a:ext uri="{FF2B5EF4-FFF2-40B4-BE49-F238E27FC236}">
                  <a16:creationId xmlns:a16="http://schemas.microsoft.com/office/drawing/2014/main" id="{743DBED7-D6EA-4EF6-8891-A5E302A3751E}"/>
                </a:ext>
              </a:extLst>
            </p:cNvPr>
            <p:cNvSpPr/>
            <p:nvPr/>
          </p:nvSpPr>
          <p:spPr>
            <a:xfrm>
              <a:off x="40483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58;p43">
              <a:extLst>
                <a:ext uri="{FF2B5EF4-FFF2-40B4-BE49-F238E27FC236}">
                  <a16:creationId xmlns:a16="http://schemas.microsoft.com/office/drawing/2014/main" id="{6F6A2A8F-0CC9-4B1B-9319-816E3719B299}"/>
                </a:ext>
              </a:extLst>
            </p:cNvPr>
            <p:cNvSpPr/>
            <p:nvPr/>
          </p:nvSpPr>
          <p:spPr>
            <a:xfrm>
              <a:off x="42871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Resim 5">
            <a:extLst>
              <a:ext uri="{FF2B5EF4-FFF2-40B4-BE49-F238E27FC236}">
                <a16:creationId xmlns:a16="http://schemas.microsoft.com/office/drawing/2014/main" id="{08C1C0F3-B8DB-428E-9DB3-C93F182B7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330" y="765089"/>
            <a:ext cx="4868740" cy="291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6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4"/>
          <p:cNvSpPr txBox="1">
            <a:spLocks noGrp="1"/>
          </p:cNvSpPr>
          <p:nvPr>
            <p:ph type="title"/>
          </p:nvPr>
        </p:nvSpPr>
        <p:spPr>
          <a:xfrm>
            <a:off x="3393033" y="93657"/>
            <a:ext cx="26888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Sipariş Detay Sayfası</a:t>
            </a:r>
            <a:endParaRPr dirty="0"/>
          </a:p>
        </p:txBody>
      </p:sp>
      <p:grpSp>
        <p:nvGrpSpPr>
          <p:cNvPr id="989" name="Google Shape;989;p54"/>
          <p:cNvGrpSpPr/>
          <p:nvPr/>
        </p:nvGrpSpPr>
        <p:grpSpPr>
          <a:xfrm>
            <a:off x="1859287" y="544990"/>
            <a:ext cx="5572125" cy="4053520"/>
            <a:chOff x="3578510" y="1419647"/>
            <a:chExt cx="4021500" cy="3062887"/>
          </a:xfrm>
        </p:grpSpPr>
        <p:sp>
          <p:nvSpPr>
            <p:cNvPr id="990" name="Google Shape;990;p54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4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2" name="Google Shape;992;p54"/>
            <p:cNvGrpSpPr/>
            <p:nvPr/>
          </p:nvGrpSpPr>
          <p:grpSpPr>
            <a:xfrm>
              <a:off x="3605853" y="1447364"/>
              <a:ext cx="3966900" cy="3035170"/>
              <a:chOff x="3605853" y="1447364"/>
              <a:chExt cx="3966900" cy="3035170"/>
            </a:xfrm>
          </p:grpSpPr>
          <p:sp>
            <p:nvSpPr>
              <p:cNvPr id="993" name="Google Shape;993;p54"/>
              <p:cNvSpPr/>
              <p:nvPr/>
            </p:nvSpPr>
            <p:spPr>
              <a:xfrm>
                <a:off x="3605853" y="1447364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54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cxnSp>
          <p:nvCxnSpPr>
            <p:cNvPr id="995" name="Google Shape;995;p54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" name="Google Shape;754;p43">
            <a:extLst>
              <a:ext uri="{FF2B5EF4-FFF2-40B4-BE49-F238E27FC236}">
                <a16:creationId xmlns:a16="http://schemas.microsoft.com/office/drawing/2014/main" id="{9DFE9AFD-CEBD-450E-90DE-D5E0ABDD741D}"/>
              </a:ext>
            </a:extLst>
          </p:cNvPr>
          <p:cNvGrpSpPr/>
          <p:nvPr/>
        </p:nvGrpSpPr>
        <p:grpSpPr>
          <a:xfrm>
            <a:off x="4167750" y="4704850"/>
            <a:ext cx="808500" cy="92100"/>
            <a:chOff x="3570750" y="4704850"/>
            <a:chExt cx="808500" cy="92100"/>
          </a:xfrm>
        </p:grpSpPr>
        <p:sp>
          <p:nvSpPr>
            <p:cNvPr id="21" name="Google Shape;755;p43">
              <a:extLst>
                <a:ext uri="{FF2B5EF4-FFF2-40B4-BE49-F238E27FC236}">
                  <a16:creationId xmlns:a16="http://schemas.microsoft.com/office/drawing/2014/main" id="{4625FDE1-F06A-4A7F-BBA1-F02ED0160677}"/>
                </a:ext>
              </a:extLst>
            </p:cNvPr>
            <p:cNvSpPr/>
            <p:nvPr/>
          </p:nvSpPr>
          <p:spPr>
            <a:xfrm>
              <a:off x="35707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56;p43">
              <a:extLst>
                <a:ext uri="{FF2B5EF4-FFF2-40B4-BE49-F238E27FC236}">
                  <a16:creationId xmlns:a16="http://schemas.microsoft.com/office/drawing/2014/main" id="{BF28BB27-63E4-43B5-9454-08D932334C4D}"/>
                </a:ext>
              </a:extLst>
            </p:cNvPr>
            <p:cNvSpPr/>
            <p:nvPr/>
          </p:nvSpPr>
          <p:spPr>
            <a:xfrm>
              <a:off x="3809550" y="4704850"/>
              <a:ext cx="92100" cy="9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57;p43">
              <a:extLst>
                <a:ext uri="{FF2B5EF4-FFF2-40B4-BE49-F238E27FC236}">
                  <a16:creationId xmlns:a16="http://schemas.microsoft.com/office/drawing/2014/main" id="{743DBED7-D6EA-4EF6-8891-A5E302A3751E}"/>
                </a:ext>
              </a:extLst>
            </p:cNvPr>
            <p:cNvSpPr/>
            <p:nvPr/>
          </p:nvSpPr>
          <p:spPr>
            <a:xfrm>
              <a:off x="40483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58;p43">
              <a:extLst>
                <a:ext uri="{FF2B5EF4-FFF2-40B4-BE49-F238E27FC236}">
                  <a16:creationId xmlns:a16="http://schemas.microsoft.com/office/drawing/2014/main" id="{6F6A2A8F-0CC9-4B1B-9319-816E3719B299}"/>
                </a:ext>
              </a:extLst>
            </p:cNvPr>
            <p:cNvSpPr/>
            <p:nvPr/>
          </p:nvSpPr>
          <p:spPr>
            <a:xfrm>
              <a:off x="42871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Resim 2">
            <a:extLst>
              <a:ext uri="{FF2B5EF4-FFF2-40B4-BE49-F238E27FC236}">
                <a16:creationId xmlns:a16="http://schemas.microsoft.com/office/drawing/2014/main" id="{BBF28231-F54E-4455-B025-1AA55E1E4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984" y="789682"/>
            <a:ext cx="4066731" cy="289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45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4"/>
          <p:cNvSpPr txBox="1">
            <a:spLocks noGrp="1"/>
          </p:cNvSpPr>
          <p:nvPr>
            <p:ph type="title"/>
          </p:nvPr>
        </p:nvSpPr>
        <p:spPr>
          <a:xfrm>
            <a:off x="3539733" y="93657"/>
            <a:ext cx="26888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Admin</a:t>
            </a:r>
            <a:r>
              <a:rPr lang="tr-TR" dirty="0"/>
              <a:t> Sayfası</a:t>
            </a:r>
            <a:endParaRPr dirty="0"/>
          </a:p>
        </p:txBody>
      </p:sp>
      <p:grpSp>
        <p:nvGrpSpPr>
          <p:cNvPr id="989" name="Google Shape;989;p54"/>
          <p:cNvGrpSpPr/>
          <p:nvPr/>
        </p:nvGrpSpPr>
        <p:grpSpPr>
          <a:xfrm>
            <a:off x="1859287" y="544990"/>
            <a:ext cx="5572125" cy="4053520"/>
            <a:chOff x="3578510" y="1419647"/>
            <a:chExt cx="4021500" cy="3062887"/>
          </a:xfrm>
        </p:grpSpPr>
        <p:sp>
          <p:nvSpPr>
            <p:cNvPr id="990" name="Google Shape;990;p54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4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2" name="Google Shape;992;p54"/>
            <p:cNvGrpSpPr/>
            <p:nvPr/>
          </p:nvGrpSpPr>
          <p:grpSpPr>
            <a:xfrm>
              <a:off x="3605853" y="1447364"/>
              <a:ext cx="3966900" cy="3035170"/>
              <a:chOff x="3605853" y="1447364"/>
              <a:chExt cx="3966900" cy="3035170"/>
            </a:xfrm>
          </p:grpSpPr>
          <p:sp>
            <p:nvSpPr>
              <p:cNvPr id="993" name="Google Shape;993;p54"/>
              <p:cNvSpPr/>
              <p:nvPr/>
            </p:nvSpPr>
            <p:spPr>
              <a:xfrm>
                <a:off x="3605853" y="1447364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54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cxnSp>
          <p:nvCxnSpPr>
            <p:cNvPr id="995" name="Google Shape;995;p54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" name="Resim 3">
            <a:extLst>
              <a:ext uri="{FF2B5EF4-FFF2-40B4-BE49-F238E27FC236}">
                <a16:creationId xmlns:a16="http://schemas.microsoft.com/office/drawing/2014/main" id="{C8AE5A6E-7A2A-444F-B04C-1A795EC5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406" y="790899"/>
            <a:ext cx="5098380" cy="2880989"/>
          </a:xfrm>
          <a:prstGeom prst="rect">
            <a:avLst/>
          </a:prstGeom>
        </p:spPr>
      </p:pic>
      <p:grpSp>
        <p:nvGrpSpPr>
          <p:cNvPr id="18" name="Google Shape;916;p50">
            <a:extLst>
              <a:ext uri="{FF2B5EF4-FFF2-40B4-BE49-F238E27FC236}">
                <a16:creationId xmlns:a16="http://schemas.microsoft.com/office/drawing/2014/main" id="{9BC5FCF5-8BCF-477A-83C3-AB6609E35A13}"/>
              </a:ext>
            </a:extLst>
          </p:cNvPr>
          <p:cNvGrpSpPr/>
          <p:nvPr/>
        </p:nvGrpSpPr>
        <p:grpSpPr>
          <a:xfrm>
            <a:off x="4167750" y="4704850"/>
            <a:ext cx="808500" cy="92100"/>
            <a:chOff x="3570750" y="4704850"/>
            <a:chExt cx="808500" cy="92100"/>
          </a:xfrm>
        </p:grpSpPr>
        <p:sp>
          <p:nvSpPr>
            <p:cNvPr id="19" name="Google Shape;917;p50">
              <a:extLst>
                <a:ext uri="{FF2B5EF4-FFF2-40B4-BE49-F238E27FC236}">
                  <a16:creationId xmlns:a16="http://schemas.microsoft.com/office/drawing/2014/main" id="{FE4DF92D-4B6A-4E62-98BD-D5EBCE5532C9}"/>
                </a:ext>
              </a:extLst>
            </p:cNvPr>
            <p:cNvSpPr/>
            <p:nvPr/>
          </p:nvSpPr>
          <p:spPr>
            <a:xfrm>
              <a:off x="3570750" y="4704850"/>
              <a:ext cx="92100" cy="92100"/>
            </a:xfrm>
            <a:prstGeom prst="ellipse">
              <a:avLst/>
            </a:prstGeom>
            <a:solidFill>
              <a:schemeClr val="lt1">
                <a:alpha val="513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18;p50">
              <a:extLst>
                <a:ext uri="{FF2B5EF4-FFF2-40B4-BE49-F238E27FC236}">
                  <a16:creationId xmlns:a16="http://schemas.microsoft.com/office/drawing/2014/main" id="{472F63D5-12A4-44EB-9BE8-196080A0BC3F}"/>
                </a:ext>
              </a:extLst>
            </p:cNvPr>
            <p:cNvSpPr/>
            <p:nvPr/>
          </p:nvSpPr>
          <p:spPr>
            <a:xfrm>
              <a:off x="38095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19;p50">
              <a:extLst>
                <a:ext uri="{FF2B5EF4-FFF2-40B4-BE49-F238E27FC236}">
                  <a16:creationId xmlns:a16="http://schemas.microsoft.com/office/drawing/2014/main" id="{8E96C71A-FD1F-4C2B-A91C-E0FF3375F50B}"/>
                </a:ext>
              </a:extLst>
            </p:cNvPr>
            <p:cNvSpPr/>
            <p:nvPr/>
          </p:nvSpPr>
          <p:spPr>
            <a:xfrm>
              <a:off x="4048350" y="4704850"/>
              <a:ext cx="92100" cy="9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20;p50">
              <a:extLst>
                <a:ext uri="{FF2B5EF4-FFF2-40B4-BE49-F238E27FC236}">
                  <a16:creationId xmlns:a16="http://schemas.microsoft.com/office/drawing/2014/main" id="{89C7116B-E283-409E-88D8-D0ECF79636B0}"/>
                </a:ext>
              </a:extLst>
            </p:cNvPr>
            <p:cNvSpPr/>
            <p:nvPr/>
          </p:nvSpPr>
          <p:spPr>
            <a:xfrm>
              <a:off x="42871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25713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4"/>
          <p:cNvSpPr txBox="1">
            <a:spLocks noGrp="1"/>
          </p:cNvSpPr>
          <p:nvPr>
            <p:ph type="title"/>
          </p:nvPr>
        </p:nvSpPr>
        <p:spPr>
          <a:xfrm>
            <a:off x="3393033" y="93657"/>
            <a:ext cx="26888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Ürün Listesi Sayfası</a:t>
            </a:r>
            <a:endParaRPr dirty="0"/>
          </a:p>
        </p:txBody>
      </p:sp>
      <p:grpSp>
        <p:nvGrpSpPr>
          <p:cNvPr id="989" name="Google Shape;989;p54"/>
          <p:cNvGrpSpPr/>
          <p:nvPr/>
        </p:nvGrpSpPr>
        <p:grpSpPr>
          <a:xfrm>
            <a:off x="1859287" y="544990"/>
            <a:ext cx="5572125" cy="4053520"/>
            <a:chOff x="3578510" y="1419647"/>
            <a:chExt cx="4021500" cy="3062887"/>
          </a:xfrm>
        </p:grpSpPr>
        <p:sp>
          <p:nvSpPr>
            <p:cNvPr id="990" name="Google Shape;990;p54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4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2" name="Google Shape;992;p54"/>
            <p:cNvGrpSpPr/>
            <p:nvPr/>
          </p:nvGrpSpPr>
          <p:grpSpPr>
            <a:xfrm>
              <a:off x="3605853" y="1447364"/>
              <a:ext cx="3966900" cy="3035170"/>
              <a:chOff x="3605853" y="1447364"/>
              <a:chExt cx="3966900" cy="3035170"/>
            </a:xfrm>
          </p:grpSpPr>
          <p:sp>
            <p:nvSpPr>
              <p:cNvPr id="993" name="Google Shape;993;p54"/>
              <p:cNvSpPr/>
              <p:nvPr/>
            </p:nvSpPr>
            <p:spPr>
              <a:xfrm>
                <a:off x="3605853" y="1447364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54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cxnSp>
          <p:nvCxnSpPr>
            <p:cNvPr id="995" name="Google Shape;995;p54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" name="Resim 3">
            <a:extLst>
              <a:ext uri="{FF2B5EF4-FFF2-40B4-BE49-F238E27FC236}">
                <a16:creationId xmlns:a16="http://schemas.microsoft.com/office/drawing/2014/main" id="{8266C769-BEDA-47D3-886E-8BE9C363D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743" y="756987"/>
            <a:ext cx="4832459" cy="2929462"/>
          </a:xfrm>
          <a:prstGeom prst="rect">
            <a:avLst/>
          </a:prstGeom>
        </p:spPr>
      </p:pic>
      <p:grpSp>
        <p:nvGrpSpPr>
          <p:cNvPr id="18" name="Google Shape;916;p50">
            <a:extLst>
              <a:ext uri="{FF2B5EF4-FFF2-40B4-BE49-F238E27FC236}">
                <a16:creationId xmlns:a16="http://schemas.microsoft.com/office/drawing/2014/main" id="{FECFCFF7-5CA0-422E-958C-2CB5A4E37F0B}"/>
              </a:ext>
            </a:extLst>
          </p:cNvPr>
          <p:cNvGrpSpPr/>
          <p:nvPr/>
        </p:nvGrpSpPr>
        <p:grpSpPr>
          <a:xfrm>
            <a:off x="4167750" y="4704850"/>
            <a:ext cx="808500" cy="92100"/>
            <a:chOff x="3570750" y="4704850"/>
            <a:chExt cx="808500" cy="92100"/>
          </a:xfrm>
        </p:grpSpPr>
        <p:sp>
          <p:nvSpPr>
            <p:cNvPr id="19" name="Google Shape;917;p50">
              <a:extLst>
                <a:ext uri="{FF2B5EF4-FFF2-40B4-BE49-F238E27FC236}">
                  <a16:creationId xmlns:a16="http://schemas.microsoft.com/office/drawing/2014/main" id="{AB4E8BFA-07F6-419A-84BB-29020818193C}"/>
                </a:ext>
              </a:extLst>
            </p:cNvPr>
            <p:cNvSpPr/>
            <p:nvPr/>
          </p:nvSpPr>
          <p:spPr>
            <a:xfrm>
              <a:off x="3570750" y="4704850"/>
              <a:ext cx="92100" cy="92100"/>
            </a:xfrm>
            <a:prstGeom prst="ellipse">
              <a:avLst/>
            </a:prstGeom>
            <a:solidFill>
              <a:schemeClr val="lt1">
                <a:alpha val="513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18;p50">
              <a:extLst>
                <a:ext uri="{FF2B5EF4-FFF2-40B4-BE49-F238E27FC236}">
                  <a16:creationId xmlns:a16="http://schemas.microsoft.com/office/drawing/2014/main" id="{C287F95E-7034-4C76-B8B5-3CC69DE0E0AF}"/>
                </a:ext>
              </a:extLst>
            </p:cNvPr>
            <p:cNvSpPr/>
            <p:nvPr/>
          </p:nvSpPr>
          <p:spPr>
            <a:xfrm>
              <a:off x="38095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19;p50">
              <a:extLst>
                <a:ext uri="{FF2B5EF4-FFF2-40B4-BE49-F238E27FC236}">
                  <a16:creationId xmlns:a16="http://schemas.microsoft.com/office/drawing/2014/main" id="{343B121F-9FD6-4B4E-ADF9-5FE802478685}"/>
                </a:ext>
              </a:extLst>
            </p:cNvPr>
            <p:cNvSpPr/>
            <p:nvPr/>
          </p:nvSpPr>
          <p:spPr>
            <a:xfrm>
              <a:off x="4048350" y="4704850"/>
              <a:ext cx="92100" cy="9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20;p50">
              <a:extLst>
                <a:ext uri="{FF2B5EF4-FFF2-40B4-BE49-F238E27FC236}">
                  <a16:creationId xmlns:a16="http://schemas.microsoft.com/office/drawing/2014/main" id="{CAB505AC-9196-4D66-B12A-7DB037440557}"/>
                </a:ext>
              </a:extLst>
            </p:cNvPr>
            <p:cNvSpPr/>
            <p:nvPr/>
          </p:nvSpPr>
          <p:spPr>
            <a:xfrm>
              <a:off x="42871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0922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4"/>
          <p:cNvSpPr txBox="1">
            <a:spLocks noGrp="1"/>
          </p:cNvSpPr>
          <p:nvPr>
            <p:ph type="title"/>
          </p:nvPr>
        </p:nvSpPr>
        <p:spPr>
          <a:xfrm>
            <a:off x="3014073" y="75643"/>
            <a:ext cx="325779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Ürün Güncelleme Sayfası</a:t>
            </a:r>
            <a:endParaRPr dirty="0"/>
          </a:p>
        </p:txBody>
      </p:sp>
      <p:grpSp>
        <p:nvGrpSpPr>
          <p:cNvPr id="989" name="Google Shape;989;p54"/>
          <p:cNvGrpSpPr/>
          <p:nvPr/>
        </p:nvGrpSpPr>
        <p:grpSpPr>
          <a:xfrm>
            <a:off x="1859287" y="544990"/>
            <a:ext cx="5572125" cy="4053520"/>
            <a:chOff x="3578510" y="1419647"/>
            <a:chExt cx="4021500" cy="3062887"/>
          </a:xfrm>
        </p:grpSpPr>
        <p:sp>
          <p:nvSpPr>
            <p:cNvPr id="990" name="Google Shape;990;p54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4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2" name="Google Shape;992;p54"/>
            <p:cNvGrpSpPr/>
            <p:nvPr/>
          </p:nvGrpSpPr>
          <p:grpSpPr>
            <a:xfrm>
              <a:off x="3605853" y="1447364"/>
              <a:ext cx="3966900" cy="3035170"/>
              <a:chOff x="3605853" y="1447364"/>
              <a:chExt cx="3966900" cy="3035170"/>
            </a:xfrm>
          </p:grpSpPr>
          <p:sp>
            <p:nvSpPr>
              <p:cNvPr id="993" name="Google Shape;993;p54"/>
              <p:cNvSpPr/>
              <p:nvPr/>
            </p:nvSpPr>
            <p:spPr>
              <a:xfrm>
                <a:off x="3605853" y="1447364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54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cxnSp>
          <p:nvCxnSpPr>
            <p:cNvPr id="995" name="Google Shape;995;p54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" name="Resim 3">
            <a:extLst>
              <a:ext uri="{FF2B5EF4-FFF2-40B4-BE49-F238E27FC236}">
                <a16:creationId xmlns:a16="http://schemas.microsoft.com/office/drawing/2014/main" id="{32E256E4-E75A-4068-B75B-AB25F548D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460" y="754683"/>
            <a:ext cx="4678479" cy="2963508"/>
          </a:xfrm>
          <a:prstGeom prst="rect">
            <a:avLst/>
          </a:prstGeom>
        </p:spPr>
      </p:pic>
      <p:grpSp>
        <p:nvGrpSpPr>
          <p:cNvPr id="18" name="Google Shape;916;p50">
            <a:extLst>
              <a:ext uri="{FF2B5EF4-FFF2-40B4-BE49-F238E27FC236}">
                <a16:creationId xmlns:a16="http://schemas.microsoft.com/office/drawing/2014/main" id="{3E020F34-087A-4417-902C-3837F43A34E8}"/>
              </a:ext>
            </a:extLst>
          </p:cNvPr>
          <p:cNvGrpSpPr/>
          <p:nvPr/>
        </p:nvGrpSpPr>
        <p:grpSpPr>
          <a:xfrm>
            <a:off x="4167750" y="4704850"/>
            <a:ext cx="808500" cy="92100"/>
            <a:chOff x="3570750" y="4704850"/>
            <a:chExt cx="808500" cy="92100"/>
          </a:xfrm>
        </p:grpSpPr>
        <p:sp>
          <p:nvSpPr>
            <p:cNvPr id="19" name="Google Shape;917;p50">
              <a:extLst>
                <a:ext uri="{FF2B5EF4-FFF2-40B4-BE49-F238E27FC236}">
                  <a16:creationId xmlns:a16="http://schemas.microsoft.com/office/drawing/2014/main" id="{78B63303-E9FA-47FB-A019-2BF78AFA32AB}"/>
                </a:ext>
              </a:extLst>
            </p:cNvPr>
            <p:cNvSpPr/>
            <p:nvPr/>
          </p:nvSpPr>
          <p:spPr>
            <a:xfrm>
              <a:off x="3570750" y="4704850"/>
              <a:ext cx="92100" cy="92100"/>
            </a:xfrm>
            <a:prstGeom prst="ellipse">
              <a:avLst/>
            </a:prstGeom>
            <a:solidFill>
              <a:schemeClr val="lt1">
                <a:alpha val="513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18;p50">
              <a:extLst>
                <a:ext uri="{FF2B5EF4-FFF2-40B4-BE49-F238E27FC236}">
                  <a16:creationId xmlns:a16="http://schemas.microsoft.com/office/drawing/2014/main" id="{DED2339F-E902-490C-8EFB-B7E8AC975397}"/>
                </a:ext>
              </a:extLst>
            </p:cNvPr>
            <p:cNvSpPr/>
            <p:nvPr/>
          </p:nvSpPr>
          <p:spPr>
            <a:xfrm>
              <a:off x="38095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19;p50">
              <a:extLst>
                <a:ext uri="{FF2B5EF4-FFF2-40B4-BE49-F238E27FC236}">
                  <a16:creationId xmlns:a16="http://schemas.microsoft.com/office/drawing/2014/main" id="{87EB74CF-1467-44AE-85EB-BA23D4832E24}"/>
                </a:ext>
              </a:extLst>
            </p:cNvPr>
            <p:cNvSpPr/>
            <p:nvPr/>
          </p:nvSpPr>
          <p:spPr>
            <a:xfrm>
              <a:off x="4048350" y="4704850"/>
              <a:ext cx="92100" cy="9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20;p50">
              <a:extLst>
                <a:ext uri="{FF2B5EF4-FFF2-40B4-BE49-F238E27FC236}">
                  <a16:creationId xmlns:a16="http://schemas.microsoft.com/office/drawing/2014/main" id="{C387431B-6C10-4CE7-A928-69438BBBFEA6}"/>
                </a:ext>
              </a:extLst>
            </p:cNvPr>
            <p:cNvSpPr/>
            <p:nvPr/>
          </p:nvSpPr>
          <p:spPr>
            <a:xfrm>
              <a:off x="42871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32543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4"/>
          <p:cNvSpPr txBox="1">
            <a:spLocks noGrp="1"/>
          </p:cNvSpPr>
          <p:nvPr>
            <p:ph type="title"/>
          </p:nvPr>
        </p:nvSpPr>
        <p:spPr>
          <a:xfrm>
            <a:off x="3393033" y="93657"/>
            <a:ext cx="26888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Ürün Ekleme Sayfası</a:t>
            </a:r>
            <a:endParaRPr dirty="0"/>
          </a:p>
        </p:txBody>
      </p:sp>
      <p:grpSp>
        <p:nvGrpSpPr>
          <p:cNvPr id="989" name="Google Shape;989;p54"/>
          <p:cNvGrpSpPr/>
          <p:nvPr/>
        </p:nvGrpSpPr>
        <p:grpSpPr>
          <a:xfrm>
            <a:off x="1859287" y="544990"/>
            <a:ext cx="5572125" cy="4053520"/>
            <a:chOff x="3578510" y="1419647"/>
            <a:chExt cx="4021500" cy="3062887"/>
          </a:xfrm>
        </p:grpSpPr>
        <p:sp>
          <p:nvSpPr>
            <p:cNvPr id="990" name="Google Shape;990;p54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4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2" name="Google Shape;992;p54"/>
            <p:cNvGrpSpPr/>
            <p:nvPr/>
          </p:nvGrpSpPr>
          <p:grpSpPr>
            <a:xfrm>
              <a:off x="3605853" y="1447364"/>
              <a:ext cx="3966900" cy="3035170"/>
              <a:chOff x="3605853" y="1447364"/>
              <a:chExt cx="3966900" cy="3035170"/>
            </a:xfrm>
          </p:grpSpPr>
          <p:sp>
            <p:nvSpPr>
              <p:cNvPr id="993" name="Google Shape;993;p54"/>
              <p:cNvSpPr/>
              <p:nvPr/>
            </p:nvSpPr>
            <p:spPr>
              <a:xfrm>
                <a:off x="3605853" y="1447364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54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cxnSp>
          <p:nvCxnSpPr>
            <p:cNvPr id="995" name="Google Shape;995;p54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" name="Resim 3">
            <a:extLst>
              <a:ext uri="{FF2B5EF4-FFF2-40B4-BE49-F238E27FC236}">
                <a16:creationId xmlns:a16="http://schemas.microsoft.com/office/drawing/2014/main" id="{BE796091-B2E3-4C75-9576-5F2472B9C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638" y="799699"/>
            <a:ext cx="4523424" cy="2888067"/>
          </a:xfrm>
          <a:prstGeom prst="rect">
            <a:avLst/>
          </a:prstGeom>
        </p:spPr>
      </p:pic>
      <p:grpSp>
        <p:nvGrpSpPr>
          <p:cNvPr id="18" name="Google Shape;916;p50">
            <a:extLst>
              <a:ext uri="{FF2B5EF4-FFF2-40B4-BE49-F238E27FC236}">
                <a16:creationId xmlns:a16="http://schemas.microsoft.com/office/drawing/2014/main" id="{DB97FE42-1D20-45ED-BF6C-12D19D3E30E9}"/>
              </a:ext>
            </a:extLst>
          </p:cNvPr>
          <p:cNvGrpSpPr/>
          <p:nvPr/>
        </p:nvGrpSpPr>
        <p:grpSpPr>
          <a:xfrm>
            <a:off x="4167750" y="4704850"/>
            <a:ext cx="808500" cy="92100"/>
            <a:chOff x="3570750" y="4704850"/>
            <a:chExt cx="808500" cy="92100"/>
          </a:xfrm>
        </p:grpSpPr>
        <p:sp>
          <p:nvSpPr>
            <p:cNvPr id="19" name="Google Shape;917;p50">
              <a:extLst>
                <a:ext uri="{FF2B5EF4-FFF2-40B4-BE49-F238E27FC236}">
                  <a16:creationId xmlns:a16="http://schemas.microsoft.com/office/drawing/2014/main" id="{67BC339F-4EAD-422C-B2E5-31FB8CC4EFD7}"/>
                </a:ext>
              </a:extLst>
            </p:cNvPr>
            <p:cNvSpPr/>
            <p:nvPr/>
          </p:nvSpPr>
          <p:spPr>
            <a:xfrm>
              <a:off x="3570750" y="4704850"/>
              <a:ext cx="92100" cy="92100"/>
            </a:xfrm>
            <a:prstGeom prst="ellipse">
              <a:avLst/>
            </a:prstGeom>
            <a:solidFill>
              <a:schemeClr val="lt1">
                <a:alpha val="513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18;p50">
              <a:extLst>
                <a:ext uri="{FF2B5EF4-FFF2-40B4-BE49-F238E27FC236}">
                  <a16:creationId xmlns:a16="http://schemas.microsoft.com/office/drawing/2014/main" id="{0C20884D-DAC7-410A-AA17-344F01BBFC45}"/>
                </a:ext>
              </a:extLst>
            </p:cNvPr>
            <p:cNvSpPr/>
            <p:nvPr/>
          </p:nvSpPr>
          <p:spPr>
            <a:xfrm>
              <a:off x="38095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19;p50">
              <a:extLst>
                <a:ext uri="{FF2B5EF4-FFF2-40B4-BE49-F238E27FC236}">
                  <a16:creationId xmlns:a16="http://schemas.microsoft.com/office/drawing/2014/main" id="{BE422F2D-11EC-4F62-B3C5-AD0D0B7710F4}"/>
                </a:ext>
              </a:extLst>
            </p:cNvPr>
            <p:cNvSpPr/>
            <p:nvPr/>
          </p:nvSpPr>
          <p:spPr>
            <a:xfrm>
              <a:off x="4048350" y="4704850"/>
              <a:ext cx="92100" cy="9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20;p50">
              <a:extLst>
                <a:ext uri="{FF2B5EF4-FFF2-40B4-BE49-F238E27FC236}">
                  <a16:creationId xmlns:a16="http://schemas.microsoft.com/office/drawing/2014/main" id="{432724FA-48AA-4674-A603-32913521541C}"/>
                </a:ext>
              </a:extLst>
            </p:cNvPr>
            <p:cNvSpPr/>
            <p:nvPr/>
          </p:nvSpPr>
          <p:spPr>
            <a:xfrm>
              <a:off x="42871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4075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2698631" scaled="0"/>
        </a:gra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Hepsiorada</a:t>
            </a:r>
            <a:r>
              <a:rPr lang="tr-TR" dirty="0"/>
              <a:t> Projesi Nedir ? </a:t>
            </a:r>
            <a:endParaRPr dirty="0"/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dirty="0">
                <a:solidFill>
                  <a:schemeClr val="dk2"/>
                </a:solidFill>
              </a:rPr>
            </a:br>
            <a:endParaRPr sz="1400" dirty="0"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tr-TR" sz="1400" dirty="0">
                <a:solidFill>
                  <a:schemeClr val="dk2"/>
                </a:solidFill>
              </a:rPr>
              <a:t>Sanal market alışverişi gıda, kişisel bakım, temizlik malzemeleri vb. ürünlerin satın alınmasına olanak sağlayan bir elektronik perakendecilik ürünüdür.</a:t>
            </a:r>
            <a:endParaRPr lang="en-US" sz="1400" dirty="0">
              <a:solidFill>
                <a:schemeClr val="dk2"/>
              </a:solidFill>
            </a:endParaRPr>
          </a:p>
        </p:txBody>
      </p:sp>
      <p:grpSp>
        <p:nvGrpSpPr>
          <p:cNvPr id="191" name="Google Shape;191;p29"/>
          <p:cNvGrpSpPr/>
          <p:nvPr/>
        </p:nvGrpSpPr>
        <p:grpSpPr>
          <a:xfrm>
            <a:off x="4167750" y="4704850"/>
            <a:ext cx="808500" cy="92100"/>
            <a:chOff x="3570750" y="4704850"/>
            <a:chExt cx="808500" cy="92100"/>
          </a:xfrm>
        </p:grpSpPr>
        <p:sp>
          <p:nvSpPr>
            <p:cNvPr id="192" name="Google Shape;192;p29"/>
            <p:cNvSpPr/>
            <p:nvPr/>
          </p:nvSpPr>
          <p:spPr>
            <a:xfrm>
              <a:off x="3570750" y="4704850"/>
              <a:ext cx="92100" cy="9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38095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40483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42871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4"/>
          <p:cNvSpPr txBox="1">
            <a:spLocks noGrp="1"/>
          </p:cNvSpPr>
          <p:nvPr>
            <p:ph type="title"/>
          </p:nvPr>
        </p:nvSpPr>
        <p:spPr>
          <a:xfrm>
            <a:off x="2832372" y="146709"/>
            <a:ext cx="347925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Kullanıcı Yönetim Sayfası</a:t>
            </a:r>
            <a:endParaRPr dirty="0"/>
          </a:p>
        </p:txBody>
      </p:sp>
      <p:grpSp>
        <p:nvGrpSpPr>
          <p:cNvPr id="989" name="Google Shape;989;p54"/>
          <p:cNvGrpSpPr/>
          <p:nvPr/>
        </p:nvGrpSpPr>
        <p:grpSpPr>
          <a:xfrm>
            <a:off x="1859287" y="544990"/>
            <a:ext cx="5572125" cy="4053520"/>
            <a:chOff x="3578510" y="1419647"/>
            <a:chExt cx="4021500" cy="3062887"/>
          </a:xfrm>
        </p:grpSpPr>
        <p:sp>
          <p:nvSpPr>
            <p:cNvPr id="990" name="Google Shape;990;p54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4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2" name="Google Shape;992;p54"/>
            <p:cNvGrpSpPr/>
            <p:nvPr/>
          </p:nvGrpSpPr>
          <p:grpSpPr>
            <a:xfrm>
              <a:off x="3605853" y="1447364"/>
              <a:ext cx="3966900" cy="3035170"/>
              <a:chOff x="3605853" y="1447364"/>
              <a:chExt cx="3966900" cy="3035170"/>
            </a:xfrm>
          </p:grpSpPr>
          <p:sp>
            <p:nvSpPr>
              <p:cNvPr id="993" name="Google Shape;993;p54"/>
              <p:cNvSpPr/>
              <p:nvPr/>
            </p:nvSpPr>
            <p:spPr>
              <a:xfrm>
                <a:off x="3605853" y="1447364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54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cxnSp>
          <p:nvCxnSpPr>
            <p:cNvPr id="995" name="Google Shape;995;p54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" name="Resim 3">
            <a:extLst>
              <a:ext uri="{FF2B5EF4-FFF2-40B4-BE49-F238E27FC236}">
                <a16:creationId xmlns:a16="http://schemas.microsoft.com/office/drawing/2014/main" id="{D2A7FB4D-38B7-4C9F-BE43-ADAE73C6D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693" y="1081609"/>
            <a:ext cx="5077737" cy="2083072"/>
          </a:xfrm>
          <a:prstGeom prst="rect">
            <a:avLst/>
          </a:prstGeom>
        </p:spPr>
      </p:pic>
      <p:grpSp>
        <p:nvGrpSpPr>
          <p:cNvPr id="18" name="Google Shape;916;p50">
            <a:extLst>
              <a:ext uri="{FF2B5EF4-FFF2-40B4-BE49-F238E27FC236}">
                <a16:creationId xmlns:a16="http://schemas.microsoft.com/office/drawing/2014/main" id="{5E998BB9-60D6-4822-ABAB-9FD69451525D}"/>
              </a:ext>
            </a:extLst>
          </p:cNvPr>
          <p:cNvGrpSpPr/>
          <p:nvPr/>
        </p:nvGrpSpPr>
        <p:grpSpPr>
          <a:xfrm>
            <a:off x="4167750" y="4704850"/>
            <a:ext cx="808500" cy="92100"/>
            <a:chOff x="3570750" y="4704850"/>
            <a:chExt cx="808500" cy="92100"/>
          </a:xfrm>
        </p:grpSpPr>
        <p:sp>
          <p:nvSpPr>
            <p:cNvPr id="19" name="Google Shape;917;p50">
              <a:extLst>
                <a:ext uri="{FF2B5EF4-FFF2-40B4-BE49-F238E27FC236}">
                  <a16:creationId xmlns:a16="http://schemas.microsoft.com/office/drawing/2014/main" id="{6F7CDADB-79C0-49D4-A532-D1B820045DAF}"/>
                </a:ext>
              </a:extLst>
            </p:cNvPr>
            <p:cNvSpPr/>
            <p:nvPr/>
          </p:nvSpPr>
          <p:spPr>
            <a:xfrm>
              <a:off x="3570750" y="4704850"/>
              <a:ext cx="92100" cy="92100"/>
            </a:xfrm>
            <a:prstGeom prst="ellipse">
              <a:avLst/>
            </a:prstGeom>
            <a:solidFill>
              <a:schemeClr val="lt1">
                <a:alpha val="513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18;p50">
              <a:extLst>
                <a:ext uri="{FF2B5EF4-FFF2-40B4-BE49-F238E27FC236}">
                  <a16:creationId xmlns:a16="http://schemas.microsoft.com/office/drawing/2014/main" id="{80CC3F82-11F4-49CB-84D9-9AF4C306CFA7}"/>
                </a:ext>
              </a:extLst>
            </p:cNvPr>
            <p:cNvSpPr/>
            <p:nvPr/>
          </p:nvSpPr>
          <p:spPr>
            <a:xfrm>
              <a:off x="38095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19;p50">
              <a:extLst>
                <a:ext uri="{FF2B5EF4-FFF2-40B4-BE49-F238E27FC236}">
                  <a16:creationId xmlns:a16="http://schemas.microsoft.com/office/drawing/2014/main" id="{86B60BA9-E136-4155-B555-D046C1C20C3E}"/>
                </a:ext>
              </a:extLst>
            </p:cNvPr>
            <p:cNvSpPr/>
            <p:nvPr/>
          </p:nvSpPr>
          <p:spPr>
            <a:xfrm>
              <a:off x="4048350" y="4704850"/>
              <a:ext cx="92100" cy="9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20;p50">
              <a:extLst>
                <a:ext uri="{FF2B5EF4-FFF2-40B4-BE49-F238E27FC236}">
                  <a16:creationId xmlns:a16="http://schemas.microsoft.com/office/drawing/2014/main" id="{3C2C3023-ACF4-4363-A345-0FA1B42EBCF2}"/>
                </a:ext>
              </a:extLst>
            </p:cNvPr>
            <p:cNvSpPr/>
            <p:nvPr/>
          </p:nvSpPr>
          <p:spPr>
            <a:xfrm>
              <a:off x="42871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3039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4"/>
          <p:cNvSpPr txBox="1">
            <a:spLocks noGrp="1"/>
          </p:cNvSpPr>
          <p:nvPr>
            <p:ph type="title"/>
          </p:nvPr>
        </p:nvSpPr>
        <p:spPr>
          <a:xfrm>
            <a:off x="2275329" y="89144"/>
            <a:ext cx="50547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Kullanıcı Bilgileri Güncelleme Sayfası</a:t>
            </a:r>
            <a:endParaRPr dirty="0"/>
          </a:p>
        </p:txBody>
      </p:sp>
      <p:grpSp>
        <p:nvGrpSpPr>
          <p:cNvPr id="989" name="Google Shape;989;p54"/>
          <p:cNvGrpSpPr/>
          <p:nvPr/>
        </p:nvGrpSpPr>
        <p:grpSpPr>
          <a:xfrm>
            <a:off x="1859287" y="544990"/>
            <a:ext cx="5572125" cy="4053520"/>
            <a:chOff x="3578510" y="1419647"/>
            <a:chExt cx="4021500" cy="3062887"/>
          </a:xfrm>
        </p:grpSpPr>
        <p:sp>
          <p:nvSpPr>
            <p:cNvPr id="990" name="Google Shape;990;p54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4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2" name="Google Shape;992;p54"/>
            <p:cNvGrpSpPr/>
            <p:nvPr/>
          </p:nvGrpSpPr>
          <p:grpSpPr>
            <a:xfrm>
              <a:off x="3605853" y="1447364"/>
              <a:ext cx="3966900" cy="3035170"/>
              <a:chOff x="3605853" y="1447364"/>
              <a:chExt cx="3966900" cy="3035170"/>
            </a:xfrm>
          </p:grpSpPr>
          <p:sp>
            <p:nvSpPr>
              <p:cNvPr id="993" name="Google Shape;993;p54"/>
              <p:cNvSpPr/>
              <p:nvPr/>
            </p:nvSpPr>
            <p:spPr>
              <a:xfrm>
                <a:off x="3605853" y="1447364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54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cxnSp>
          <p:nvCxnSpPr>
            <p:cNvPr id="995" name="Google Shape;995;p54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Resim 2">
            <a:extLst>
              <a:ext uri="{FF2B5EF4-FFF2-40B4-BE49-F238E27FC236}">
                <a16:creationId xmlns:a16="http://schemas.microsoft.com/office/drawing/2014/main" id="{0E0E9FFE-D3CA-4122-9941-8925CAEDF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329" y="856543"/>
            <a:ext cx="4735287" cy="2856431"/>
          </a:xfrm>
          <a:prstGeom prst="rect">
            <a:avLst/>
          </a:prstGeom>
        </p:spPr>
      </p:pic>
      <p:grpSp>
        <p:nvGrpSpPr>
          <p:cNvPr id="18" name="Google Shape;916;p50">
            <a:extLst>
              <a:ext uri="{FF2B5EF4-FFF2-40B4-BE49-F238E27FC236}">
                <a16:creationId xmlns:a16="http://schemas.microsoft.com/office/drawing/2014/main" id="{71E285A7-4826-4854-A16C-B38FC4193C9D}"/>
              </a:ext>
            </a:extLst>
          </p:cNvPr>
          <p:cNvGrpSpPr/>
          <p:nvPr/>
        </p:nvGrpSpPr>
        <p:grpSpPr>
          <a:xfrm>
            <a:off x="4167750" y="4704850"/>
            <a:ext cx="808500" cy="92100"/>
            <a:chOff x="3570750" y="4704850"/>
            <a:chExt cx="808500" cy="92100"/>
          </a:xfrm>
        </p:grpSpPr>
        <p:sp>
          <p:nvSpPr>
            <p:cNvPr id="19" name="Google Shape;917;p50">
              <a:extLst>
                <a:ext uri="{FF2B5EF4-FFF2-40B4-BE49-F238E27FC236}">
                  <a16:creationId xmlns:a16="http://schemas.microsoft.com/office/drawing/2014/main" id="{4DAFC077-CF0C-4D95-9FB8-A65CE1598F68}"/>
                </a:ext>
              </a:extLst>
            </p:cNvPr>
            <p:cNvSpPr/>
            <p:nvPr/>
          </p:nvSpPr>
          <p:spPr>
            <a:xfrm>
              <a:off x="3570750" y="4704850"/>
              <a:ext cx="92100" cy="92100"/>
            </a:xfrm>
            <a:prstGeom prst="ellipse">
              <a:avLst/>
            </a:prstGeom>
            <a:solidFill>
              <a:schemeClr val="lt1">
                <a:alpha val="513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18;p50">
              <a:extLst>
                <a:ext uri="{FF2B5EF4-FFF2-40B4-BE49-F238E27FC236}">
                  <a16:creationId xmlns:a16="http://schemas.microsoft.com/office/drawing/2014/main" id="{4075EFA9-C6B8-436E-BC02-4545870D1B46}"/>
                </a:ext>
              </a:extLst>
            </p:cNvPr>
            <p:cNvSpPr/>
            <p:nvPr/>
          </p:nvSpPr>
          <p:spPr>
            <a:xfrm>
              <a:off x="38095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19;p50">
              <a:extLst>
                <a:ext uri="{FF2B5EF4-FFF2-40B4-BE49-F238E27FC236}">
                  <a16:creationId xmlns:a16="http://schemas.microsoft.com/office/drawing/2014/main" id="{45980B14-50DA-4968-9C94-046A383D139B}"/>
                </a:ext>
              </a:extLst>
            </p:cNvPr>
            <p:cNvSpPr/>
            <p:nvPr/>
          </p:nvSpPr>
          <p:spPr>
            <a:xfrm>
              <a:off x="4048350" y="4704850"/>
              <a:ext cx="92100" cy="9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20;p50">
              <a:extLst>
                <a:ext uri="{FF2B5EF4-FFF2-40B4-BE49-F238E27FC236}">
                  <a16:creationId xmlns:a16="http://schemas.microsoft.com/office/drawing/2014/main" id="{0959294D-0E61-4800-9FA3-23C8CC08E039}"/>
                </a:ext>
              </a:extLst>
            </p:cNvPr>
            <p:cNvSpPr/>
            <p:nvPr/>
          </p:nvSpPr>
          <p:spPr>
            <a:xfrm>
              <a:off x="42871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02185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2698631" scaled="0"/>
        </a:gra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dirty="0">
                <a:solidFill>
                  <a:schemeClr val="dk2"/>
                </a:solidFill>
              </a:rPr>
            </a:br>
            <a:endParaRPr sz="1400" dirty="0">
              <a:solidFill>
                <a:schemeClr val="dk2"/>
              </a:solidFill>
            </a:endParaRPr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7C39BD53-B64E-4E07-B998-B3DEEE2E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450" y="3357563"/>
            <a:ext cx="3969300" cy="903425"/>
          </a:xfrm>
        </p:spPr>
        <p:txBody>
          <a:bodyPr/>
          <a:lstStyle/>
          <a:p>
            <a:r>
              <a:rPr lang="tr-TR" dirty="0"/>
              <a:t>Sidar İLASLAN  202804011  (1.ö)</a:t>
            </a:r>
            <a:br>
              <a:rPr lang="tr-TR" dirty="0"/>
            </a:br>
            <a:r>
              <a:rPr lang="tr-TR" dirty="0"/>
              <a:t>Umut KALAYCI 202804007 (1.ö)</a:t>
            </a:r>
            <a:br>
              <a:rPr lang="tr-TR" dirty="0"/>
            </a:br>
            <a:r>
              <a:rPr lang="tr-TR" dirty="0"/>
              <a:t>Eray SELVİ         202804004 (1.ö)</a:t>
            </a:r>
            <a:br>
              <a:rPr lang="tr-TR" dirty="0"/>
            </a:br>
            <a:endParaRPr lang="tr-TR" dirty="0"/>
          </a:p>
        </p:txBody>
      </p:sp>
      <p:sp>
        <p:nvSpPr>
          <p:cNvPr id="11" name="Google Shape;1064;p58">
            <a:extLst>
              <a:ext uri="{FF2B5EF4-FFF2-40B4-BE49-F238E27FC236}">
                <a16:creationId xmlns:a16="http://schemas.microsoft.com/office/drawing/2014/main" id="{B74D1B33-05A0-4ED0-AEF0-1680FC866ADB}"/>
              </a:ext>
            </a:extLst>
          </p:cNvPr>
          <p:cNvSpPr txBox="1">
            <a:spLocks/>
          </p:cNvSpPr>
          <p:nvPr/>
        </p:nvSpPr>
        <p:spPr>
          <a:xfrm>
            <a:off x="630352" y="1623275"/>
            <a:ext cx="5498977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tr-TR" sz="6000" dirty="0"/>
              <a:t>Teşekkürler</a:t>
            </a:r>
          </a:p>
        </p:txBody>
      </p:sp>
      <p:grpSp>
        <p:nvGrpSpPr>
          <p:cNvPr id="12" name="Google Shape;1015;p55">
            <a:extLst>
              <a:ext uri="{FF2B5EF4-FFF2-40B4-BE49-F238E27FC236}">
                <a16:creationId xmlns:a16="http://schemas.microsoft.com/office/drawing/2014/main" id="{2699382C-2AB0-45F4-9393-EF65FF3732F6}"/>
              </a:ext>
            </a:extLst>
          </p:cNvPr>
          <p:cNvGrpSpPr/>
          <p:nvPr/>
        </p:nvGrpSpPr>
        <p:grpSpPr>
          <a:xfrm>
            <a:off x="4167750" y="4704850"/>
            <a:ext cx="808500" cy="92100"/>
            <a:chOff x="3570750" y="4704850"/>
            <a:chExt cx="808500" cy="92100"/>
          </a:xfrm>
        </p:grpSpPr>
        <p:sp>
          <p:nvSpPr>
            <p:cNvPr id="13" name="Google Shape;1016;p55">
              <a:extLst>
                <a:ext uri="{FF2B5EF4-FFF2-40B4-BE49-F238E27FC236}">
                  <a16:creationId xmlns:a16="http://schemas.microsoft.com/office/drawing/2014/main" id="{3A8AE8C1-D0CF-4C74-A510-EDE08B3ACB8D}"/>
                </a:ext>
              </a:extLst>
            </p:cNvPr>
            <p:cNvSpPr/>
            <p:nvPr/>
          </p:nvSpPr>
          <p:spPr>
            <a:xfrm>
              <a:off x="3570750" y="4704850"/>
              <a:ext cx="92100" cy="92100"/>
            </a:xfrm>
            <a:prstGeom prst="ellipse">
              <a:avLst/>
            </a:prstGeom>
            <a:solidFill>
              <a:schemeClr val="lt1">
                <a:alpha val="513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17;p55">
              <a:extLst>
                <a:ext uri="{FF2B5EF4-FFF2-40B4-BE49-F238E27FC236}">
                  <a16:creationId xmlns:a16="http://schemas.microsoft.com/office/drawing/2014/main" id="{D4041CCA-1C35-48F9-A334-00E7181D83CD}"/>
                </a:ext>
              </a:extLst>
            </p:cNvPr>
            <p:cNvSpPr/>
            <p:nvPr/>
          </p:nvSpPr>
          <p:spPr>
            <a:xfrm>
              <a:off x="38095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18;p55">
              <a:extLst>
                <a:ext uri="{FF2B5EF4-FFF2-40B4-BE49-F238E27FC236}">
                  <a16:creationId xmlns:a16="http://schemas.microsoft.com/office/drawing/2014/main" id="{11067029-08CD-4AA2-BC96-BD1CBDBBFDAC}"/>
                </a:ext>
              </a:extLst>
            </p:cNvPr>
            <p:cNvSpPr/>
            <p:nvPr/>
          </p:nvSpPr>
          <p:spPr>
            <a:xfrm>
              <a:off x="40483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19;p55">
              <a:extLst>
                <a:ext uri="{FF2B5EF4-FFF2-40B4-BE49-F238E27FC236}">
                  <a16:creationId xmlns:a16="http://schemas.microsoft.com/office/drawing/2014/main" id="{5C5E880E-462D-4177-92AD-181E103BE639}"/>
                </a:ext>
              </a:extLst>
            </p:cNvPr>
            <p:cNvSpPr/>
            <p:nvPr/>
          </p:nvSpPr>
          <p:spPr>
            <a:xfrm>
              <a:off x="4287150" y="4704850"/>
              <a:ext cx="92100" cy="9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7663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subTitle" idx="4294967295"/>
          </p:nvPr>
        </p:nvSpPr>
        <p:spPr>
          <a:xfrm>
            <a:off x="720000" y="539999"/>
            <a:ext cx="3273356" cy="955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b="1" dirty="0">
                <a:latin typeface="Montserrat" panose="00000500000000000000" pitchFamily="2" charset="0"/>
              </a:rPr>
              <a:t>Proje’nin Kapsamı(Müşteri için)</a:t>
            </a:r>
            <a:endParaRPr b="1" dirty="0"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1560825" y="1587425"/>
            <a:ext cx="27990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1"/>
          </p:nvPr>
        </p:nvSpPr>
        <p:spPr>
          <a:xfrm>
            <a:off x="2355900" y="1874500"/>
            <a:ext cx="2003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dirty="0"/>
              <a:t>Ürünleri listeleyebilmesi</a:t>
            </a:r>
            <a:endParaRPr dirty="0"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 idx="2"/>
          </p:nvPr>
        </p:nvSpPr>
        <p:spPr>
          <a:xfrm>
            <a:off x="4784275" y="1587400"/>
            <a:ext cx="27990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3"/>
          </p:nvPr>
        </p:nvSpPr>
        <p:spPr>
          <a:xfrm>
            <a:off x="4784275" y="1874500"/>
            <a:ext cx="1917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dirty="0"/>
              <a:t>Ürün ekleyip çıkarabilmesi</a:t>
            </a:r>
            <a:endParaRPr dirty="0"/>
          </a:p>
        </p:txBody>
      </p:sp>
      <p:sp>
        <p:nvSpPr>
          <p:cNvPr id="232" name="Google Shape;232;p32"/>
          <p:cNvSpPr txBox="1">
            <a:spLocks noGrp="1"/>
          </p:cNvSpPr>
          <p:nvPr>
            <p:ph type="title" idx="4"/>
          </p:nvPr>
        </p:nvSpPr>
        <p:spPr>
          <a:xfrm>
            <a:off x="4784275" y="3110125"/>
            <a:ext cx="27990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32"/>
          <p:cNvSpPr txBox="1">
            <a:spLocks noGrp="1"/>
          </p:cNvSpPr>
          <p:nvPr>
            <p:ph type="subTitle" idx="5"/>
          </p:nvPr>
        </p:nvSpPr>
        <p:spPr>
          <a:xfrm>
            <a:off x="4784275" y="3397225"/>
            <a:ext cx="1917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dirty="0"/>
              <a:t>Son eklenen ürünleri görebilmesi</a:t>
            </a:r>
            <a:endParaRPr dirty="0"/>
          </a:p>
        </p:txBody>
      </p:sp>
      <p:sp>
        <p:nvSpPr>
          <p:cNvPr id="234" name="Google Shape;234;p32"/>
          <p:cNvSpPr txBox="1">
            <a:spLocks noGrp="1"/>
          </p:cNvSpPr>
          <p:nvPr>
            <p:ph type="title" idx="6"/>
          </p:nvPr>
        </p:nvSpPr>
        <p:spPr>
          <a:xfrm>
            <a:off x="1560900" y="3110150"/>
            <a:ext cx="27990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32"/>
          <p:cNvSpPr txBox="1">
            <a:spLocks noGrp="1"/>
          </p:cNvSpPr>
          <p:nvPr>
            <p:ph type="subTitle" idx="7"/>
          </p:nvPr>
        </p:nvSpPr>
        <p:spPr>
          <a:xfrm>
            <a:off x="2355900" y="3397225"/>
            <a:ext cx="2003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dirty="0"/>
              <a:t>Siparişlerini izleyebilmesi</a:t>
            </a:r>
            <a:endParaRPr dirty="0"/>
          </a:p>
        </p:txBody>
      </p:sp>
      <p:cxnSp>
        <p:nvCxnSpPr>
          <p:cNvPr id="236" name="Google Shape;236;p32"/>
          <p:cNvCxnSpPr/>
          <p:nvPr/>
        </p:nvCxnSpPr>
        <p:spPr>
          <a:xfrm rot="10800000">
            <a:off x="6784900" y="1892060"/>
            <a:ext cx="1635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32"/>
          <p:cNvCxnSpPr/>
          <p:nvPr/>
        </p:nvCxnSpPr>
        <p:spPr>
          <a:xfrm rot="10800000">
            <a:off x="6784900" y="3411935"/>
            <a:ext cx="1635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32"/>
          <p:cNvCxnSpPr/>
          <p:nvPr/>
        </p:nvCxnSpPr>
        <p:spPr>
          <a:xfrm rot="10800000">
            <a:off x="720000" y="1892060"/>
            <a:ext cx="1635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2"/>
          <p:cNvCxnSpPr/>
          <p:nvPr/>
        </p:nvCxnSpPr>
        <p:spPr>
          <a:xfrm rot="10800000">
            <a:off x="720000" y="3411935"/>
            <a:ext cx="1635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2"/>
          <p:cNvCxnSpPr/>
          <p:nvPr/>
        </p:nvCxnSpPr>
        <p:spPr>
          <a:xfrm>
            <a:off x="4572600" y="1726300"/>
            <a:ext cx="0" cy="2193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1" name="Google Shape;241;p32"/>
          <p:cNvGrpSpPr/>
          <p:nvPr/>
        </p:nvGrpSpPr>
        <p:grpSpPr>
          <a:xfrm>
            <a:off x="4167750" y="4704850"/>
            <a:ext cx="808500" cy="92100"/>
            <a:chOff x="3570750" y="4704850"/>
            <a:chExt cx="808500" cy="92100"/>
          </a:xfrm>
        </p:grpSpPr>
        <p:sp>
          <p:nvSpPr>
            <p:cNvPr id="242" name="Google Shape;242;p32"/>
            <p:cNvSpPr/>
            <p:nvPr/>
          </p:nvSpPr>
          <p:spPr>
            <a:xfrm>
              <a:off x="3570750" y="4704850"/>
              <a:ext cx="92100" cy="9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38095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40483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42871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32"/>
          <p:cNvSpPr txBox="1">
            <a:spLocks noGrp="1"/>
          </p:cNvSpPr>
          <p:nvPr>
            <p:ph type="title" idx="8"/>
          </p:nvPr>
        </p:nvSpPr>
        <p:spPr>
          <a:xfrm>
            <a:off x="717604" y="1363904"/>
            <a:ext cx="1028700" cy="5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7" name="Google Shape;247;p32"/>
          <p:cNvSpPr txBox="1">
            <a:spLocks noGrp="1"/>
          </p:cNvSpPr>
          <p:nvPr>
            <p:ph type="title" idx="9"/>
          </p:nvPr>
        </p:nvSpPr>
        <p:spPr>
          <a:xfrm>
            <a:off x="7393940" y="1363904"/>
            <a:ext cx="1028700" cy="5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8" name="Google Shape;248;p32"/>
          <p:cNvSpPr txBox="1">
            <a:spLocks noGrp="1"/>
          </p:cNvSpPr>
          <p:nvPr>
            <p:ph type="title" idx="13"/>
          </p:nvPr>
        </p:nvSpPr>
        <p:spPr>
          <a:xfrm>
            <a:off x="717604" y="2885223"/>
            <a:ext cx="1028700" cy="5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9" name="Google Shape;249;p32"/>
          <p:cNvSpPr txBox="1">
            <a:spLocks noGrp="1"/>
          </p:cNvSpPr>
          <p:nvPr>
            <p:ph type="title" idx="14"/>
          </p:nvPr>
        </p:nvSpPr>
        <p:spPr>
          <a:xfrm>
            <a:off x="7393940" y="2885223"/>
            <a:ext cx="1028700" cy="5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subTitle" idx="4294967295"/>
          </p:nvPr>
        </p:nvSpPr>
        <p:spPr>
          <a:xfrm>
            <a:off x="720000" y="540000"/>
            <a:ext cx="3051900" cy="823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b="1" dirty="0">
                <a:latin typeface="Montserrat" panose="00000500000000000000" pitchFamily="2" charset="0"/>
              </a:rPr>
              <a:t>Proje’nin Kapsamı(Müşteri için)</a:t>
            </a:r>
            <a:endParaRPr b="1" dirty="0"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1560825" y="1587425"/>
            <a:ext cx="27990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1"/>
          </p:nvPr>
        </p:nvSpPr>
        <p:spPr>
          <a:xfrm>
            <a:off x="2355900" y="1874500"/>
            <a:ext cx="2003700" cy="940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dirty="0"/>
              <a:t>Sepetinden ürün azaltıp arttırabilmesi</a:t>
            </a:r>
            <a:endParaRPr dirty="0"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 idx="2"/>
          </p:nvPr>
        </p:nvSpPr>
        <p:spPr>
          <a:xfrm>
            <a:off x="4784275" y="1587400"/>
            <a:ext cx="27990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3"/>
          </p:nvPr>
        </p:nvSpPr>
        <p:spPr>
          <a:xfrm>
            <a:off x="4784275" y="1874499"/>
            <a:ext cx="1917900" cy="859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dirty="0"/>
              <a:t>Farklı ödeme türleri kullanabilmesi</a:t>
            </a:r>
            <a:endParaRPr dirty="0"/>
          </a:p>
        </p:txBody>
      </p:sp>
      <p:sp>
        <p:nvSpPr>
          <p:cNvPr id="232" name="Google Shape;232;p32"/>
          <p:cNvSpPr txBox="1">
            <a:spLocks noGrp="1"/>
          </p:cNvSpPr>
          <p:nvPr>
            <p:ph type="title" idx="4"/>
          </p:nvPr>
        </p:nvSpPr>
        <p:spPr>
          <a:xfrm>
            <a:off x="4784275" y="3110125"/>
            <a:ext cx="27990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32"/>
          <p:cNvSpPr txBox="1">
            <a:spLocks noGrp="1"/>
          </p:cNvSpPr>
          <p:nvPr>
            <p:ph type="subTitle" idx="5"/>
          </p:nvPr>
        </p:nvSpPr>
        <p:spPr>
          <a:xfrm>
            <a:off x="4784274" y="3397225"/>
            <a:ext cx="2059437" cy="874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dirty="0"/>
              <a:t>Kayıt olmadan sepete ürün ekleyebilmesi</a:t>
            </a:r>
            <a:endParaRPr dirty="0"/>
          </a:p>
        </p:txBody>
      </p:sp>
      <p:sp>
        <p:nvSpPr>
          <p:cNvPr id="234" name="Google Shape;234;p32"/>
          <p:cNvSpPr txBox="1">
            <a:spLocks noGrp="1"/>
          </p:cNvSpPr>
          <p:nvPr>
            <p:ph type="title" idx="6"/>
          </p:nvPr>
        </p:nvSpPr>
        <p:spPr>
          <a:xfrm>
            <a:off x="1560900" y="3110150"/>
            <a:ext cx="27990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32"/>
          <p:cNvSpPr txBox="1">
            <a:spLocks noGrp="1"/>
          </p:cNvSpPr>
          <p:nvPr>
            <p:ph type="subTitle" idx="7"/>
          </p:nvPr>
        </p:nvSpPr>
        <p:spPr>
          <a:xfrm>
            <a:off x="2129143" y="3397225"/>
            <a:ext cx="2230758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dirty="0"/>
              <a:t>Bilgilerini güncelleyebilmesi</a:t>
            </a:r>
            <a:endParaRPr dirty="0"/>
          </a:p>
        </p:txBody>
      </p:sp>
      <p:cxnSp>
        <p:nvCxnSpPr>
          <p:cNvPr id="236" name="Google Shape;236;p32"/>
          <p:cNvCxnSpPr/>
          <p:nvPr/>
        </p:nvCxnSpPr>
        <p:spPr>
          <a:xfrm rot="10800000">
            <a:off x="6784900" y="1892060"/>
            <a:ext cx="1635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32"/>
          <p:cNvCxnSpPr/>
          <p:nvPr/>
        </p:nvCxnSpPr>
        <p:spPr>
          <a:xfrm rot="10800000">
            <a:off x="6784900" y="3411935"/>
            <a:ext cx="1635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32"/>
          <p:cNvCxnSpPr/>
          <p:nvPr/>
        </p:nvCxnSpPr>
        <p:spPr>
          <a:xfrm rot="10800000">
            <a:off x="720000" y="1892060"/>
            <a:ext cx="1635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2"/>
          <p:cNvCxnSpPr/>
          <p:nvPr/>
        </p:nvCxnSpPr>
        <p:spPr>
          <a:xfrm rot="10800000">
            <a:off x="720000" y="3411935"/>
            <a:ext cx="1635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2"/>
          <p:cNvCxnSpPr/>
          <p:nvPr/>
        </p:nvCxnSpPr>
        <p:spPr>
          <a:xfrm>
            <a:off x="4572600" y="1726300"/>
            <a:ext cx="0" cy="2193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1" name="Google Shape;241;p32"/>
          <p:cNvGrpSpPr/>
          <p:nvPr/>
        </p:nvGrpSpPr>
        <p:grpSpPr>
          <a:xfrm>
            <a:off x="4167750" y="4704850"/>
            <a:ext cx="808500" cy="92100"/>
            <a:chOff x="3570750" y="4704850"/>
            <a:chExt cx="808500" cy="92100"/>
          </a:xfrm>
        </p:grpSpPr>
        <p:sp>
          <p:nvSpPr>
            <p:cNvPr id="242" name="Google Shape;242;p32"/>
            <p:cNvSpPr/>
            <p:nvPr/>
          </p:nvSpPr>
          <p:spPr>
            <a:xfrm>
              <a:off x="3570750" y="4704850"/>
              <a:ext cx="92100" cy="9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38095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40483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42871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32"/>
          <p:cNvSpPr txBox="1">
            <a:spLocks noGrp="1"/>
          </p:cNvSpPr>
          <p:nvPr>
            <p:ph type="title" idx="8"/>
          </p:nvPr>
        </p:nvSpPr>
        <p:spPr>
          <a:xfrm>
            <a:off x="717604" y="1363904"/>
            <a:ext cx="1028700" cy="5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tr-TR" dirty="0"/>
              <a:t>5</a:t>
            </a:r>
            <a:endParaRPr dirty="0"/>
          </a:p>
        </p:txBody>
      </p:sp>
      <p:sp>
        <p:nvSpPr>
          <p:cNvPr id="247" name="Google Shape;247;p32"/>
          <p:cNvSpPr txBox="1">
            <a:spLocks noGrp="1"/>
          </p:cNvSpPr>
          <p:nvPr>
            <p:ph type="title" idx="9"/>
          </p:nvPr>
        </p:nvSpPr>
        <p:spPr>
          <a:xfrm>
            <a:off x="7393940" y="1363904"/>
            <a:ext cx="1028700" cy="5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tr-TR" dirty="0"/>
              <a:t>6</a:t>
            </a:r>
            <a:endParaRPr dirty="0"/>
          </a:p>
        </p:txBody>
      </p:sp>
      <p:sp>
        <p:nvSpPr>
          <p:cNvPr id="248" name="Google Shape;248;p32"/>
          <p:cNvSpPr txBox="1">
            <a:spLocks noGrp="1"/>
          </p:cNvSpPr>
          <p:nvPr>
            <p:ph type="title" idx="13"/>
          </p:nvPr>
        </p:nvSpPr>
        <p:spPr>
          <a:xfrm>
            <a:off x="717604" y="2885223"/>
            <a:ext cx="1028700" cy="5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tr-TR" dirty="0"/>
              <a:t>7</a:t>
            </a:r>
            <a:endParaRPr dirty="0"/>
          </a:p>
        </p:txBody>
      </p:sp>
      <p:sp>
        <p:nvSpPr>
          <p:cNvPr id="249" name="Google Shape;249;p32"/>
          <p:cNvSpPr txBox="1">
            <a:spLocks noGrp="1"/>
          </p:cNvSpPr>
          <p:nvPr>
            <p:ph type="title" idx="14"/>
          </p:nvPr>
        </p:nvSpPr>
        <p:spPr>
          <a:xfrm>
            <a:off x="7393940" y="2885223"/>
            <a:ext cx="1028700" cy="5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tr-TR" dirty="0"/>
              <a:t>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947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subTitle" idx="4294967295"/>
          </p:nvPr>
        </p:nvSpPr>
        <p:spPr>
          <a:xfrm>
            <a:off x="720000" y="539999"/>
            <a:ext cx="3273356" cy="955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b="1" dirty="0">
                <a:latin typeface="Montserrat" panose="00000500000000000000" pitchFamily="2" charset="0"/>
              </a:rPr>
              <a:t>Proje’nin Kapsamı(Yönetici için)</a:t>
            </a:r>
            <a:endParaRPr b="1" dirty="0"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1560825" y="1587425"/>
            <a:ext cx="27990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1"/>
          </p:nvPr>
        </p:nvSpPr>
        <p:spPr>
          <a:xfrm>
            <a:off x="1957978" y="1874500"/>
            <a:ext cx="2401622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dirty="0"/>
              <a:t>Müşterinin kullanabildiği fonksiyonları yapabilmesi</a:t>
            </a:r>
            <a:endParaRPr dirty="0"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 idx="2"/>
          </p:nvPr>
        </p:nvSpPr>
        <p:spPr>
          <a:xfrm>
            <a:off x="4784275" y="1587400"/>
            <a:ext cx="27990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3"/>
          </p:nvPr>
        </p:nvSpPr>
        <p:spPr>
          <a:xfrm>
            <a:off x="4784274" y="1874500"/>
            <a:ext cx="2607826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dirty="0"/>
              <a:t>Müşterinin bilgilerini listeleme, güncelleme, silme yetkisine sahip olması</a:t>
            </a:r>
            <a:endParaRPr dirty="0"/>
          </a:p>
        </p:txBody>
      </p:sp>
      <p:sp>
        <p:nvSpPr>
          <p:cNvPr id="232" name="Google Shape;232;p32"/>
          <p:cNvSpPr txBox="1">
            <a:spLocks noGrp="1"/>
          </p:cNvSpPr>
          <p:nvPr>
            <p:ph type="title" idx="4"/>
          </p:nvPr>
        </p:nvSpPr>
        <p:spPr>
          <a:xfrm>
            <a:off x="4784275" y="3110125"/>
            <a:ext cx="27990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32"/>
          <p:cNvSpPr txBox="1">
            <a:spLocks noGrp="1"/>
          </p:cNvSpPr>
          <p:nvPr>
            <p:ph type="subTitle" idx="5"/>
          </p:nvPr>
        </p:nvSpPr>
        <p:spPr>
          <a:xfrm>
            <a:off x="4784275" y="3397224"/>
            <a:ext cx="1917900" cy="931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dirty="0"/>
              <a:t>Müşterinin satın aldığı ürünleri görebilmesi</a:t>
            </a:r>
            <a:endParaRPr dirty="0"/>
          </a:p>
        </p:txBody>
      </p:sp>
      <p:sp>
        <p:nvSpPr>
          <p:cNvPr id="234" name="Google Shape;234;p32"/>
          <p:cNvSpPr txBox="1">
            <a:spLocks noGrp="1"/>
          </p:cNvSpPr>
          <p:nvPr>
            <p:ph type="title" idx="6"/>
          </p:nvPr>
        </p:nvSpPr>
        <p:spPr>
          <a:xfrm>
            <a:off x="1560900" y="3110150"/>
            <a:ext cx="27990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32"/>
          <p:cNvSpPr txBox="1">
            <a:spLocks noGrp="1"/>
          </p:cNvSpPr>
          <p:nvPr>
            <p:ph type="subTitle" idx="7"/>
          </p:nvPr>
        </p:nvSpPr>
        <p:spPr>
          <a:xfrm>
            <a:off x="2355900" y="3397225"/>
            <a:ext cx="2003700" cy="874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dirty="0"/>
              <a:t>Ürünü listeleme, silebilme, güncelleme yetkisine sahip olması </a:t>
            </a:r>
            <a:endParaRPr dirty="0"/>
          </a:p>
        </p:txBody>
      </p:sp>
      <p:cxnSp>
        <p:nvCxnSpPr>
          <p:cNvPr id="236" name="Google Shape;236;p32"/>
          <p:cNvCxnSpPr/>
          <p:nvPr/>
        </p:nvCxnSpPr>
        <p:spPr>
          <a:xfrm rot="10800000">
            <a:off x="6784900" y="1892060"/>
            <a:ext cx="1635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32"/>
          <p:cNvCxnSpPr/>
          <p:nvPr/>
        </p:nvCxnSpPr>
        <p:spPr>
          <a:xfrm rot="10800000">
            <a:off x="6784900" y="3411935"/>
            <a:ext cx="1635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32"/>
          <p:cNvCxnSpPr/>
          <p:nvPr/>
        </p:nvCxnSpPr>
        <p:spPr>
          <a:xfrm rot="10800000">
            <a:off x="720000" y="1892060"/>
            <a:ext cx="1635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2"/>
          <p:cNvCxnSpPr/>
          <p:nvPr/>
        </p:nvCxnSpPr>
        <p:spPr>
          <a:xfrm rot="10800000">
            <a:off x="720000" y="3411935"/>
            <a:ext cx="1635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2"/>
          <p:cNvCxnSpPr/>
          <p:nvPr/>
        </p:nvCxnSpPr>
        <p:spPr>
          <a:xfrm>
            <a:off x="4572600" y="1726300"/>
            <a:ext cx="0" cy="2193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1" name="Google Shape;241;p32"/>
          <p:cNvGrpSpPr/>
          <p:nvPr/>
        </p:nvGrpSpPr>
        <p:grpSpPr>
          <a:xfrm>
            <a:off x="4167750" y="4704850"/>
            <a:ext cx="808500" cy="92100"/>
            <a:chOff x="3570750" y="4704850"/>
            <a:chExt cx="808500" cy="92100"/>
          </a:xfrm>
        </p:grpSpPr>
        <p:sp>
          <p:nvSpPr>
            <p:cNvPr id="242" name="Google Shape;242;p32"/>
            <p:cNvSpPr/>
            <p:nvPr/>
          </p:nvSpPr>
          <p:spPr>
            <a:xfrm>
              <a:off x="3570750" y="4704850"/>
              <a:ext cx="92100" cy="9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38095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40483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42871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32"/>
          <p:cNvSpPr txBox="1">
            <a:spLocks noGrp="1"/>
          </p:cNvSpPr>
          <p:nvPr>
            <p:ph type="title" idx="8"/>
          </p:nvPr>
        </p:nvSpPr>
        <p:spPr>
          <a:xfrm>
            <a:off x="717604" y="1363904"/>
            <a:ext cx="1028700" cy="5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7" name="Google Shape;247;p32"/>
          <p:cNvSpPr txBox="1">
            <a:spLocks noGrp="1"/>
          </p:cNvSpPr>
          <p:nvPr>
            <p:ph type="title" idx="9"/>
          </p:nvPr>
        </p:nvSpPr>
        <p:spPr>
          <a:xfrm>
            <a:off x="7393940" y="1363904"/>
            <a:ext cx="1028700" cy="5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8" name="Google Shape;248;p32"/>
          <p:cNvSpPr txBox="1">
            <a:spLocks noGrp="1"/>
          </p:cNvSpPr>
          <p:nvPr>
            <p:ph type="title" idx="13"/>
          </p:nvPr>
        </p:nvSpPr>
        <p:spPr>
          <a:xfrm>
            <a:off x="717604" y="2885223"/>
            <a:ext cx="1028700" cy="5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9" name="Google Shape;249;p32"/>
          <p:cNvSpPr txBox="1">
            <a:spLocks noGrp="1"/>
          </p:cNvSpPr>
          <p:nvPr>
            <p:ph type="title" idx="14"/>
          </p:nvPr>
        </p:nvSpPr>
        <p:spPr>
          <a:xfrm>
            <a:off x="7393940" y="2885223"/>
            <a:ext cx="1028700" cy="5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013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2698631" scaled="0"/>
        </a:gra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241369" y="230042"/>
            <a:ext cx="770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UML Class Diyagramı</a:t>
            </a:r>
            <a:endParaRPr dirty="0"/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1268625" y="1281612"/>
            <a:ext cx="770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dirty="0">
                <a:solidFill>
                  <a:schemeClr val="dk2"/>
                </a:solidFill>
              </a:rPr>
            </a:br>
            <a:endParaRPr lang="en" dirty="0">
              <a:solidFill>
                <a:schemeClr val="dk2"/>
              </a:solidFill>
            </a:endParaRPr>
          </a:p>
        </p:txBody>
      </p:sp>
      <p:grpSp>
        <p:nvGrpSpPr>
          <p:cNvPr id="12" name="Google Shape;241;p32">
            <a:extLst>
              <a:ext uri="{FF2B5EF4-FFF2-40B4-BE49-F238E27FC236}">
                <a16:creationId xmlns:a16="http://schemas.microsoft.com/office/drawing/2014/main" id="{4919630A-35DB-4B8A-8F73-1C9A154E3310}"/>
              </a:ext>
            </a:extLst>
          </p:cNvPr>
          <p:cNvGrpSpPr/>
          <p:nvPr/>
        </p:nvGrpSpPr>
        <p:grpSpPr>
          <a:xfrm>
            <a:off x="4167750" y="4704850"/>
            <a:ext cx="808500" cy="92100"/>
            <a:chOff x="3570750" y="4704850"/>
            <a:chExt cx="808500" cy="92100"/>
          </a:xfrm>
        </p:grpSpPr>
        <p:sp>
          <p:nvSpPr>
            <p:cNvPr id="13" name="Google Shape;242;p32">
              <a:extLst>
                <a:ext uri="{FF2B5EF4-FFF2-40B4-BE49-F238E27FC236}">
                  <a16:creationId xmlns:a16="http://schemas.microsoft.com/office/drawing/2014/main" id="{A77B6DD8-2858-4DE9-A6C1-66D491B6587A}"/>
                </a:ext>
              </a:extLst>
            </p:cNvPr>
            <p:cNvSpPr/>
            <p:nvPr/>
          </p:nvSpPr>
          <p:spPr>
            <a:xfrm>
              <a:off x="3570750" y="4704850"/>
              <a:ext cx="92100" cy="9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3;p32">
              <a:extLst>
                <a:ext uri="{FF2B5EF4-FFF2-40B4-BE49-F238E27FC236}">
                  <a16:creationId xmlns:a16="http://schemas.microsoft.com/office/drawing/2014/main" id="{A7E3A683-601B-40EF-AB6B-4F94333931EB}"/>
                </a:ext>
              </a:extLst>
            </p:cNvPr>
            <p:cNvSpPr/>
            <p:nvPr/>
          </p:nvSpPr>
          <p:spPr>
            <a:xfrm>
              <a:off x="38095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4;p32">
              <a:extLst>
                <a:ext uri="{FF2B5EF4-FFF2-40B4-BE49-F238E27FC236}">
                  <a16:creationId xmlns:a16="http://schemas.microsoft.com/office/drawing/2014/main" id="{F8E973F1-48E1-42C4-87F3-74435687F184}"/>
                </a:ext>
              </a:extLst>
            </p:cNvPr>
            <p:cNvSpPr/>
            <p:nvPr/>
          </p:nvSpPr>
          <p:spPr>
            <a:xfrm>
              <a:off x="40483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5;p32">
              <a:extLst>
                <a:ext uri="{FF2B5EF4-FFF2-40B4-BE49-F238E27FC236}">
                  <a16:creationId xmlns:a16="http://schemas.microsoft.com/office/drawing/2014/main" id="{05F865BE-9DE0-4B9F-ADF8-E2FFDB5CFF31}"/>
                </a:ext>
              </a:extLst>
            </p:cNvPr>
            <p:cNvSpPr/>
            <p:nvPr/>
          </p:nvSpPr>
          <p:spPr>
            <a:xfrm>
              <a:off x="42871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Resim 3">
            <a:extLst>
              <a:ext uri="{FF2B5EF4-FFF2-40B4-BE49-F238E27FC236}">
                <a16:creationId xmlns:a16="http://schemas.microsoft.com/office/drawing/2014/main" id="{3F07766D-D493-4CEE-B769-60B750D10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157" y="703819"/>
            <a:ext cx="6600785" cy="373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22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4"/>
          <p:cNvSpPr txBox="1">
            <a:spLocks noGrp="1"/>
          </p:cNvSpPr>
          <p:nvPr>
            <p:ph type="title"/>
          </p:nvPr>
        </p:nvSpPr>
        <p:spPr>
          <a:xfrm>
            <a:off x="3927728" y="75643"/>
            <a:ext cx="143048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Ana Sayfa</a:t>
            </a:r>
            <a:endParaRPr dirty="0"/>
          </a:p>
        </p:txBody>
      </p:sp>
      <p:grpSp>
        <p:nvGrpSpPr>
          <p:cNvPr id="989" name="Google Shape;989;p54"/>
          <p:cNvGrpSpPr/>
          <p:nvPr/>
        </p:nvGrpSpPr>
        <p:grpSpPr>
          <a:xfrm>
            <a:off x="1859287" y="544990"/>
            <a:ext cx="5572125" cy="4053520"/>
            <a:chOff x="3578510" y="1419647"/>
            <a:chExt cx="4021500" cy="3062887"/>
          </a:xfrm>
        </p:grpSpPr>
        <p:sp>
          <p:nvSpPr>
            <p:cNvPr id="990" name="Google Shape;990;p54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4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2" name="Google Shape;992;p54"/>
            <p:cNvGrpSpPr/>
            <p:nvPr/>
          </p:nvGrpSpPr>
          <p:grpSpPr>
            <a:xfrm>
              <a:off x="3605853" y="1447364"/>
              <a:ext cx="3966900" cy="3035170"/>
              <a:chOff x="3605853" y="1447364"/>
              <a:chExt cx="3966900" cy="3035170"/>
            </a:xfrm>
          </p:grpSpPr>
          <p:sp>
            <p:nvSpPr>
              <p:cNvPr id="993" name="Google Shape;993;p54"/>
              <p:cNvSpPr/>
              <p:nvPr/>
            </p:nvSpPr>
            <p:spPr>
              <a:xfrm>
                <a:off x="3605853" y="1447364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54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cxnSp>
          <p:nvCxnSpPr>
            <p:cNvPr id="995" name="Google Shape;995;p54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Resim 2">
            <a:extLst>
              <a:ext uri="{FF2B5EF4-FFF2-40B4-BE49-F238E27FC236}">
                <a16:creationId xmlns:a16="http://schemas.microsoft.com/office/drawing/2014/main" id="{F60490B5-D127-4D90-A4DE-C7FA733E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406" y="762680"/>
            <a:ext cx="5086350" cy="2916351"/>
          </a:xfrm>
          <a:prstGeom prst="rect">
            <a:avLst/>
          </a:prstGeom>
        </p:spPr>
      </p:pic>
      <p:grpSp>
        <p:nvGrpSpPr>
          <p:cNvPr id="20" name="Google Shape;754;p43">
            <a:extLst>
              <a:ext uri="{FF2B5EF4-FFF2-40B4-BE49-F238E27FC236}">
                <a16:creationId xmlns:a16="http://schemas.microsoft.com/office/drawing/2014/main" id="{9DFE9AFD-CEBD-450E-90DE-D5E0ABDD741D}"/>
              </a:ext>
            </a:extLst>
          </p:cNvPr>
          <p:cNvGrpSpPr/>
          <p:nvPr/>
        </p:nvGrpSpPr>
        <p:grpSpPr>
          <a:xfrm>
            <a:off x="4167750" y="4704850"/>
            <a:ext cx="808500" cy="92100"/>
            <a:chOff x="3570750" y="4704850"/>
            <a:chExt cx="808500" cy="92100"/>
          </a:xfrm>
        </p:grpSpPr>
        <p:sp>
          <p:nvSpPr>
            <p:cNvPr id="21" name="Google Shape;755;p43">
              <a:extLst>
                <a:ext uri="{FF2B5EF4-FFF2-40B4-BE49-F238E27FC236}">
                  <a16:creationId xmlns:a16="http://schemas.microsoft.com/office/drawing/2014/main" id="{4625FDE1-F06A-4A7F-BBA1-F02ED0160677}"/>
                </a:ext>
              </a:extLst>
            </p:cNvPr>
            <p:cNvSpPr/>
            <p:nvPr/>
          </p:nvSpPr>
          <p:spPr>
            <a:xfrm>
              <a:off x="35707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56;p43">
              <a:extLst>
                <a:ext uri="{FF2B5EF4-FFF2-40B4-BE49-F238E27FC236}">
                  <a16:creationId xmlns:a16="http://schemas.microsoft.com/office/drawing/2014/main" id="{BF28BB27-63E4-43B5-9454-08D932334C4D}"/>
                </a:ext>
              </a:extLst>
            </p:cNvPr>
            <p:cNvSpPr/>
            <p:nvPr/>
          </p:nvSpPr>
          <p:spPr>
            <a:xfrm>
              <a:off x="3809550" y="4704850"/>
              <a:ext cx="92100" cy="9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57;p43">
              <a:extLst>
                <a:ext uri="{FF2B5EF4-FFF2-40B4-BE49-F238E27FC236}">
                  <a16:creationId xmlns:a16="http://schemas.microsoft.com/office/drawing/2014/main" id="{743DBED7-D6EA-4EF6-8891-A5E302A3751E}"/>
                </a:ext>
              </a:extLst>
            </p:cNvPr>
            <p:cNvSpPr/>
            <p:nvPr/>
          </p:nvSpPr>
          <p:spPr>
            <a:xfrm>
              <a:off x="40483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58;p43">
              <a:extLst>
                <a:ext uri="{FF2B5EF4-FFF2-40B4-BE49-F238E27FC236}">
                  <a16:creationId xmlns:a16="http://schemas.microsoft.com/office/drawing/2014/main" id="{6F6A2A8F-0CC9-4B1B-9319-816E3719B299}"/>
                </a:ext>
              </a:extLst>
            </p:cNvPr>
            <p:cNvSpPr/>
            <p:nvPr/>
          </p:nvSpPr>
          <p:spPr>
            <a:xfrm>
              <a:off x="42871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4"/>
          <p:cNvSpPr txBox="1">
            <a:spLocks noGrp="1"/>
          </p:cNvSpPr>
          <p:nvPr>
            <p:ph type="title"/>
          </p:nvPr>
        </p:nvSpPr>
        <p:spPr>
          <a:xfrm>
            <a:off x="2776714" y="35974"/>
            <a:ext cx="39214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Son Eklenen Ürünler Sayfası</a:t>
            </a:r>
            <a:endParaRPr dirty="0"/>
          </a:p>
        </p:txBody>
      </p:sp>
      <p:grpSp>
        <p:nvGrpSpPr>
          <p:cNvPr id="989" name="Google Shape;989;p54"/>
          <p:cNvGrpSpPr/>
          <p:nvPr/>
        </p:nvGrpSpPr>
        <p:grpSpPr>
          <a:xfrm>
            <a:off x="1859287" y="544990"/>
            <a:ext cx="5572125" cy="4053520"/>
            <a:chOff x="3578510" y="1419647"/>
            <a:chExt cx="4021500" cy="3062887"/>
          </a:xfrm>
        </p:grpSpPr>
        <p:sp>
          <p:nvSpPr>
            <p:cNvPr id="990" name="Google Shape;990;p54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4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2" name="Google Shape;992;p54"/>
            <p:cNvGrpSpPr/>
            <p:nvPr/>
          </p:nvGrpSpPr>
          <p:grpSpPr>
            <a:xfrm>
              <a:off x="3605853" y="1447364"/>
              <a:ext cx="3966900" cy="3035170"/>
              <a:chOff x="3605853" y="1447364"/>
              <a:chExt cx="3966900" cy="3035170"/>
            </a:xfrm>
          </p:grpSpPr>
          <p:sp>
            <p:nvSpPr>
              <p:cNvPr id="993" name="Google Shape;993;p54"/>
              <p:cNvSpPr/>
              <p:nvPr/>
            </p:nvSpPr>
            <p:spPr>
              <a:xfrm>
                <a:off x="3605853" y="1447364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54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cxnSp>
          <p:nvCxnSpPr>
            <p:cNvPr id="995" name="Google Shape;995;p54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" name="Google Shape;754;p43">
            <a:extLst>
              <a:ext uri="{FF2B5EF4-FFF2-40B4-BE49-F238E27FC236}">
                <a16:creationId xmlns:a16="http://schemas.microsoft.com/office/drawing/2014/main" id="{9DFE9AFD-CEBD-450E-90DE-D5E0ABDD741D}"/>
              </a:ext>
            </a:extLst>
          </p:cNvPr>
          <p:cNvGrpSpPr/>
          <p:nvPr/>
        </p:nvGrpSpPr>
        <p:grpSpPr>
          <a:xfrm>
            <a:off x="4167750" y="4704850"/>
            <a:ext cx="808500" cy="92100"/>
            <a:chOff x="3570750" y="4704850"/>
            <a:chExt cx="808500" cy="92100"/>
          </a:xfrm>
        </p:grpSpPr>
        <p:sp>
          <p:nvSpPr>
            <p:cNvPr id="21" name="Google Shape;755;p43">
              <a:extLst>
                <a:ext uri="{FF2B5EF4-FFF2-40B4-BE49-F238E27FC236}">
                  <a16:creationId xmlns:a16="http://schemas.microsoft.com/office/drawing/2014/main" id="{4625FDE1-F06A-4A7F-BBA1-F02ED0160677}"/>
                </a:ext>
              </a:extLst>
            </p:cNvPr>
            <p:cNvSpPr/>
            <p:nvPr/>
          </p:nvSpPr>
          <p:spPr>
            <a:xfrm>
              <a:off x="35707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56;p43">
              <a:extLst>
                <a:ext uri="{FF2B5EF4-FFF2-40B4-BE49-F238E27FC236}">
                  <a16:creationId xmlns:a16="http://schemas.microsoft.com/office/drawing/2014/main" id="{BF28BB27-63E4-43B5-9454-08D932334C4D}"/>
                </a:ext>
              </a:extLst>
            </p:cNvPr>
            <p:cNvSpPr/>
            <p:nvPr/>
          </p:nvSpPr>
          <p:spPr>
            <a:xfrm>
              <a:off x="3809550" y="4704850"/>
              <a:ext cx="92100" cy="9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57;p43">
              <a:extLst>
                <a:ext uri="{FF2B5EF4-FFF2-40B4-BE49-F238E27FC236}">
                  <a16:creationId xmlns:a16="http://schemas.microsoft.com/office/drawing/2014/main" id="{743DBED7-D6EA-4EF6-8891-A5E302A3751E}"/>
                </a:ext>
              </a:extLst>
            </p:cNvPr>
            <p:cNvSpPr/>
            <p:nvPr/>
          </p:nvSpPr>
          <p:spPr>
            <a:xfrm>
              <a:off x="40483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58;p43">
              <a:extLst>
                <a:ext uri="{FF2B5EF4-FFF2-40B4-BE49-F238E27FC236}">
                  <a16:creationId xmlns:a16="http://schemas.microsoft.com/office/drawing/2014/main" id="{6F6A2A8F-0CC9-4B1B-9319-816E3719B299}"/>
                </a:ext>
              </a:extLst>
            </p:cNvPr>
            <p:cNvSpPr/>
            <p:nvPr/>
          </p:nvSpPr>
          <p:spPr>
            <a:xfrm>
              <a:off x="42871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Resim 2">
            <a:extLst>
              <a:ext uri="{FF2B5EF4-FFF2-40B4-BE49-F238E27FC236}">
                <a16:creationId xmlns:a16="http://schemas.microsoft.com/office/drawing/2014/main" id="{5DD7B9CE-68AA-4A03-B7CD-7B7FFD6E4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654" y="840781"/>
            <a:ext cx="4926643" cy="277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0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4"/>
          <p:cNvSpPr txBox="1">
            <a:spLocks noGrp="1"/>
          </p:cNvSpPr>
          <p:nvPr>
            <p:ph type="title"/>
          </p:nvPr>
        </p:nvSpPr>
        <p:spPr>
          <a:xfrm>
            <a:off x="3783405" y="83640"/>
            <a:ext cx="20458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Giriş Sayfası</a:t>
            </a:r>
            <a:endParaRPr dirty="0"/>
          </a:p>
        </p:txBody>
      </p:sp>
      <p:grpSp>
        <p:nvGrpSpPr>
          <p:cNvPr id="989" name="Google Shape;989;p54"/>
          <p:cNvGrpSpPr/>
          <p:nvPr/>
        </p:nvGrpSpPr>
        <p:grpSpPr>
          <a:xfrm>
            <a:off x="1859287" y="544990"/>
            <a:ext cx="5572125" cy="4053520"/>
            <a:chOff x="3578510" y="1419647"/>
            <a:chExt cx="4021500" cy="3062887"/>
          </a:xfrm>
        </p:grpSpPr>
        <p:sp>
          <p:nvSpPr>
            <p:cNvPr id="990" name="Google Shape;990;p54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4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2" name="Google Shape;992;p54"/>
            <p:cNvGrpSpPr/>
            <p:nvPr/>
          </p:nvGrpSpPr>
          <p:grpSpPr>
            <a:xfrm>
              <a:off x="3605853" y="1447364"/>
              <a:ext cx="3966900" cy="3035170"/>
              <a:chOff x="3605853" y="1447364"/>
              <a:chExt cx="3966900" cy="3035170"/>
            </a:xfrm>
          </p:grpSpPr>
          <p:sp>
            <p:nvSpPr>
              <p:cNvPr id="993" name="Google Shape;993;p54"/>
              <p:cNvSpPr/>
              <p:nvPr/>
            </p:nvSpPr>
            <p:spPr>
              <a:xfrm>
                <a:off x="3605853" y="1447364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54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cxnSp>
          <p:nvCxnSpPr>
            <p:cNvPr id="995" name="Google Shape;995;p54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" name="Google Shape;754;p43">
            <a:extLst>
              <a:ext uri="{FF2B5EF4-FFF2-40B4-BE49-F238E27FC236}">
                <a16:creationId xmlns:a16="http://schemas.microsoft.com/office/drawing/2014/main" id="{9DFE9AFD-CEBD-450E-90DE-D5E0ABDD741D}"/>
              </a:ext>
            </a:extLst>
          </p:cNvPr>
          <p:cNvGrpSpPr/>
          <p:nvPr/>
        </p:nvGrpSpPr>
        <p:grpSpPr>
          <a:xfrm>
            <a:off x="4167750" y="4704850"/>
            <a:ext cx="808500" cy="92100"/>
            <a:chOff x="3570750" y="4704850"/>
            <a:chExt cx="808500" cy="92100"/>
          </a:xfrm>
        </p:grpSpPr>
        <p:sp>
          <p:nvSpPr>
            <p:cNvPr id="21" name="Google Shape;755;p43">
              <a:extLst>
                <a:ext uri="{FF2B5EF4-FFF2-40B4-BE49-F238E27FC236}">
                  <a16:creationId xmlns:a16="http://schemas.microsoft.com/office/drawing/2014/main" id="{4625FDE1-F06A-4A7F-BBA1-F02ED0160677}"/>
                </a:ext>
              </a:extLst>
            </p:cNvPr>
            <p:cNvSpPr/>
            <p:nvPr/>
          </p:nvSpPr>
          <p:spPr>
            <a:xfrm>
              <a:off x="35707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56;p43">
              <a:extLst>
                <a:ext uri="{FF2B5EF4-FFF2-40B4-BE49-F238E27FC236}">
                  <a16:creationId xmlns:a16="http://schemas.microsoft.com/office/drawing/2014/main" id="{BF28BB27-63E4-43B5-9454-08D932334C4D}"/>
                </a:ext>
              </a:extLst>
            </p:cNvPr>
            <p:cNvSpPr/>
            <p:nvPr/>
          </p:nvSpPr>
          <p:spPr>
            <a:xfrm>
              <a:off x="3809550" y="4704850"/>
              <a:ext cx="92100" cy="92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57;p43">
              <a:extLst>
                <a:ext uri="{FF2B5EF4-FFF2-40B4-BE49-F238E27FC236}">
                  <a16:creationId xmlns:a16="http://schemas.microsoft.com/office/drawing/2014/main" id="{743DBED7-D6EA-4EF6-8891-A5E302A3751E}"/>
                </a:ext>
              </a:extLst>
            </p:cNvPr>
            <p:cNvSpPr/>
            <p:nvPr/>
          </p:nvSpPr>
          <p:spPr>
            <a:xfrm>
              <a:off x="40483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58;p43">
              <a:extLst>
                <a:ext uri="{FF2B5EF4-FFF2-40B4-BE49-F238E27FC236}">
                  <a16:creationId xmlns:a16="http://schemas.microsoft.com/office/drawing/2014/main" id="{6F6A2A8F-0CC9-4B1B-9319-816E3719B299}"/>
                </a:ext>
              </a:extLst>
            </p:cNvPr>
            <p:cNvSpPr/>
            <p:nvPr/>
          </p:nvSpPr>
          <p:spPr>
            <a:xfrm>
              <a:off x="4287150" y="4704850"/>
              <a:ext cx="92100" cy="92100"/>
            </a:xfrm>
            <a:prstGeom prst="ellipse">
              <a:avLst/>
            </a:prstGeom>
            <a:solidFill>
              <a:schemeClr val="lt1">
                <a:alpha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6019743D-B968-4D1A-A3CA-85EE98C76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770" y="1197405"/>
            <a:ext cx="2807160" cy="2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94896"/>
      </p:ext>
    </p:extLst>
  </p:cSld>
  <p:clrMapOvr>
    <a:masterClrMapping/>
  </p:clrMapOvr>
</p:sld>
</file>

<file path=ppt/theme/theme1.xml><?xml version="1.0" encoding="utf-8"?>
<a:theme xmlns:a="http://schemas.openxmlformats.org/drawingml/2006/main" name="Professional Company Report by Slidesgo">
  <a:themeElements>
    <a:clrScheme name="Simple Light">
      <a:dk1>
        <a:srgbClr val="FE8A2F"/>
      </a:dk1>
      <a:lt1>
        <a:srgbClr val="FFFFFF"/>
      </a:lt1>
      <a:dk2>
        <a:srgbClr val="FFFFFF"/>
      </a:dk2>
      <a:lt2>
        <a:srgbClr val="FEC67C"/>
      </a:lt2>
      <a:accent1>
        <a:srgbClr val="FE8A2F"/>
      </a:accent1>
      <a:accent2>
        <a:srgbClr val="FEC67C"/>
      </a:accent2>
      <a:accent3>
        <a:srgbClr val="FE8A2F"/>
      </a:accent3>
      <a:accent4>
        <a:srgbClr val="FEC67C"/>
      </a:accent4>
      <a:accent5>
        <a:srgbClr val="FE8A2F"/>
      </a:accent5>
      <a:accent6>
        <a:srgbClr val="FEC67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192</Words>
  <Application>Microsoft Office PowerPoint</Application>
  <PresentationFormat>Ekran Gösterisi (16:9)</PresentationFormat>
  <Paragraphs>51</Paragraphs>
  <Slides>22</Slides>
  <Notes>22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8" baseType="lpstr">
      <vt:lpstr>Muli</vt:lpstr>
      <vt:lpstr>Montserrat</vt:lpstr>
      <vt:lpstr>Arial</vt:lpstr>
      <vt:lpstr>Abel</vt:lpstr>
      <vt:lpstr>Josefin Sans</vt:lpstr>
      <vt:lpstr>Professional Company Report by Slidesgo</vt:lpstr>
      <vt:lpstr>Hepsiorada Sipariş Otomasyonu</vt:lpstr>
      <vt:lpstr>Hepsiorada Projesi Nedir ? </vt:lpstr>
      <vt:lpstr>PowerPoint Sunusu</vt:lpstr>
      <vt:lpstr>PowerPoint Sunusu</vt:lpstr>
      <vt:lpstr>PowerPoint Sunusu</vt:lpstr>
      <vt:lpstr>UML Class Diyagramı</vt:lpstr>
      <vt:lpstr>Ana Sayfa</vt:lpstr>
      <vt:lpstr>Son Eklenen Ürünler Sayfası</vt:lpstr>
      <vt:lpstr>Giriş Sayfası</vt:lpstr>
      <vt:lpstr>Kayıt Ol Sayfası</vt:lpstr>
      <vt:lpstr>Sepet Sayfası</vt:lpstr>
      <vt:lpstr>Ödeme Sayfası</vt:lpstr>
      <vt:lpstr>Ödeme Sayfası 2</vt:lpstr>
      <vt:lpstr>Profil Sayfası</vt:lpstr>
      <vt:lpstr>Sipariş Detay Sayfası</vt:lpstr>
      <vt:lpstr>Admin Sayfası</vt:lpstr>
      <vt:lpstr>Ürün Listesi Sayfası</vt:lpstr>
      <vt:lpstr>Ürün Güncelleme Sayfası</vt:lpstr>
      <vt:lpstr>Ürün Ekleme Sayfası</vt:lpstr>
      <vt:lpstr>Kullanıcı Yönetim Sayfası</vt:lpstr>
      <vt:lpstr>Kullanıcı Bilgileri Güncelleme Sayfası</vt:lpstr>
      <vt:lpstr>Sidar İLASLAN  202804011  (1.ö) Umut KALAYCI 202804007 (1.ö) Eray SELVİ         202804004 (1.ö)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Hepsiorada sipariş otomasyonu</dc:title>
  <dc:creator>sidar</dc:creator>
  <cp:lastModifiedBy>SİDAR İ. 202804011</cp:lastModifiedBy>
  <cp:revision>5</cp:revision>
  <dcterms:modified xsi:type="dcterms:W3CDTF">2021-12-26T10:29:48Z</dcterms:modified>
</cp:coreProperties>
</file>