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2BC1A-9227-448B-B71E-90F2835199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1759BB-E35B-40C9-B19F-8F5273AACF42}">
      <dgm:prSet/>
      <dgm:spPr/>
      <dgm:t>
        <a:bodyPr/>
        <a:lstStyle/>
        <a:p>
          <a:r>
            <a:rPr lang="tr-TR"/>
            <a:t>- Python 3.11.6</a:t>
          </a:r>
          <a:endParaRPr lang="en-US"/>
        </a:p>
      </dgm:t>
    </dgm:pt>
    <dgm:pt modelId="{66C076EE-9082-4ED3-BACF-B33FAA291221}" type="parTrans" cxnId="{A51BA5CD-9458-4B33-9A95-82B11827D1FC}">
      <dgm:prSet/>
      <dgm:spPr/>
      <dgm:t>
        <a:bodyPr/>
        <a:lstStyle/>
        <a:p>
          <a:endParaRPr lang="en-US"/>
        </a:p>
      </dgm:t>
    </dgm:pt>
    <dgm:pt modelId="{B55B7A24-6A50-47CD-8A17-7361CB315A76}" type="sibTrans" cxnId="{A51BA5CD-9458-4B33-9A95-82B11827D1FC}">
      <dgm:prSet/>
      <dgm:spPr/>
      <dgm:t>
        <a:bodyPr/>
        <a:lstStyle/>
        <a:p>
          <a:endParaRPr lang="en-US"/>
        </a:p>
      </dgm:t>
    </dgm:pt>
    <dgm:pt modelId="{A7D1DC85-CC97-4289-9587-E2B872955C71}">
      <dgm:prSet/>
      <dgm:spPr/>
      <dgm:t>
        <a:bodyPr/>
        <a:lstStyle/>
        <a:p>
          <a:r>
            <a:rPr lang="tr-TR"/>
            <a:t>- Jupyter Notebook v</a:t>
          </a:r>
          <a:r>
            <a:rPr lang="en-GB"/>
            <a:t>6.5.1</a:t>
          </a:r>
          <a:endParaRPr lang="en-US"/>
        </a:p>
      </dgm:t>
    </dgm:pt>
    <dgm:pt modelId="{7ABEDD63-4A44-4D4C-9E56-8FD3F0A93889}" type="parTrans" cxnId="{C9ADE145-4FB4-4BF4-806F-1E8C98AA7C17}">
      <dgm:prSet/>
      <dgm:spPr/>
      <dgm:t>
        <a:bodyPr/>
        <a:lstStyle/>
        <a:p>
          <a:endParaRPr lang="en-US"/>
        </a:p>
      </dgm:t>
    </dgm:pt>
    <dgm:pt modelId="{F9562E19-0E61-410A-B8A4-48F1689288F6}" type="sibTrans" cxnId="{C9ADE145-4FB4-4BF4-806F-1E8C98AA7C17}">
      <dgm:prSet/>
      <dgm:spPr/>
      <dgm:t>
        <a:bodyPr/>
        <a:lstStyle/>
        <a:p>
          <a:endParaRPr lang="en-US"/>
        </a:p>
      </dgm:t>
    </dgm:pt>
    <dgm:pt modelId="{2EF200EC-23F3-496C-82F0-723CEE4C81CF}">
      <dgm:prSet/>
      <dgm:spPr/>
      <dgm:t>
        <a:bodyPr/>
        <a:lstStyle/>
        <a:p>
          <a:r>
            <a:rPr lang="tr-TR"/>
            <a:t>- VS Code v1.96.2</a:t>
          </a:r>
          <a:endParaRPr lang="en-US"/>
        </a:p>
      </dgm:t>
    </dgm:pt>
    <dgm:pt modelId="{60B91787-3554-4D0A-9331-979E3EE77CE0}" type="parTrans" cxnId="{D53B519A-7D66-4AD4-9E91-CFC41DFCC022}">
      <dgm:prSet/>
      <dgm:spPr/>
      <dgm:t>
        <a:bodyPr/>
        <a:lstStyle/>
        <a:p>
          <a:endParaRPr lang="en-US"/>
        </a:p>
      </dgm:t>
    </dgm:pt>
    <dgm:pt modelId="{A2B35EE5-B6AC-43A6-BFAD-EAE85E9D7F92}" type="sibTrans" cxnId="{D53B519A-7D66-4AD4-9E91-CFC41DFCC022}">
      <dgm:prSet/>
      <dgm:spPr/>
      <dgm:t>
        <a:bodyPr/>
        <a:lstStyle/>
        <a:p>
          <a:endParaRPr lang="en-US"/>
        </a:p>
      </dgm:t>
    </dgm:pt>
    <dgm:pt modelId="{848384C8-F04A-447D-9D70-934D9A4693EB}" type="pres">
      <dgm:prSet presAssocID="{0AF2BC1A-9227-448B-B71E-90F28351998E}" presName="linear" presStyleCnt="0">
        <dgm:presLayoutVars>
          <dgm:animLvl val="lvl"/>
          <dgm:resizeHandles val="exact"/>
        </dgm:presLayoutVars>
      </dgm:prSet>
      <dgm:spPr/>
    </dgm:pt>
    <dgm:pt modelId="{76A4BD8B-ECA5-4F73-9B4B-C9E9830A8F30}" type="pres">
      <dgm:prSet presAssocID="{E91759BB-E35B-40C9-B19F-8F5273AACF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4DEAA3-7E36-4CAA-97E5-A47B3B683514}" type="pres">
      <dgm:prSet presAssocID="{B55B7A24-6A50-47CD-8A17-7361CB315A76}" presName="spacer" presStyleCnt="0"/>
      <dgm:spPr/>
    </dgm:pt>
    <dgm:pt modelId="{AA5ADC39-9378-4EB8-B3E2-1DF5DB0031CC}" type="pres">
      <dgm:prSet presAssocID="{A7D1DC85-CC97-4289-9587-E2B872955C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C669486-CC00-4937-9413-91C1096AC3AC}" type="pres">
      <dgm:prSet presAssocID="{F9562E19-0E61-410A-B8A4-48F1689288F6}" presName="spacer" presStyleCnt="0"/>
      <dgm:spPr/>
    </dgm:pt>
    <dgm:pt modelId="{1BC9FC72-CB6E-44C7-ACFF-9E6BAAB2C8AD}" type="pres">
      <dgm:prSet presAssocID="{2EF200EC-23F3-496C-82F0-723CEE4C81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979313-F58C-4C3C-A244-C14AB3EC2D49}" type="presOf" srcId="{A7D1DC85-CC97-4289-9587-E2B872955C71}" destId="{AA5ADC39-9378-4EB8-B3E2-1DF5DB0031CC}" srcOrd="0" destOrd="0" presId="urn:microsoft.com/office/officeart/2005/8/layout/vList2"/>
    <dgm:cxn modelId="{C9ADE145-4FB4-4BF4-806F-1E8C98AA7C17}" srcId="{0AF2BC1A-9227-448B-B71E-90F28351998E}" destId="{A7D1DC85-CC97-4289-9587-E2B872955C71}" srcOrd="1" destOrd="0" parTransId="{7ABEDD63-4A44-4D4C-9E56-8FD3F0A93889}" sibTransId="{F9562E19-0E61-410A-B8A4-48F1689288F6}"/>
    <dgm:cxn modelId="{AB389C50-69E5-49C9-83DA-5B33DF363F6B}" type="presOf" srcId="{2EF200EC-23F3-496C-82F0-723CEE4C81CF}" destId="{1BC9FC72-CB6E-44C7-ACFF-9E6BAAB2C8AD}" srcOrd="0" destOrd="0" presId="urn:microsoft.com/office/officeart/2005/8/layout/vList2"/>
    <dgm:cxn modelId="{D53B519A-7D66-4AD4-9E91-CFC41DFCC022}" srcId="{0AF2BC1A-9227-448B-B71E-90F28351998E}" destId="{2EF200EC-23F3-496C-82F0-723CEE4C81CF}" srcOrd="2" destOrd="0" parTransId="{60B91787-3554-4D0A-9331-979E3EE77CE0}" sibTransId="{A2B35EE5-B6AC-43A6-BFAD-EAE85E9D7F92}"/>
    <dgm:cxn modelId="{742A97AB-0506-4E1C-BB90-7A0A57FF2AE2}" type="presOf" srcId="{E91759BB-E35B-40C9-B19F-8F5273AACF42}" destId="{76A4BD8B-ECA5-4F73-9B4B-C9E9830A8F30}" srcOrd="0" destOrd="0" presId="urn:microsoft.com/office/officeart/2005/8/layout/vList2"/>
    <dgm:cxn modelId="{A51BA5CD-9458-4B33-9A95-82B11827D1FC}" srcId="{0AF2BC1A-9227-448B-B71E-90F28351998E}" destId="{E91759BB-E35B-40C9-B19F-8F5273AACF42}" srcOrd="0" destOrd="0" parTransId="{66C076EE-9082-4ED3-BACF-B33FAA291221}" sibTransId="{B55B7A24-6A50-47CD-8A17-7361CB315A76}"/>
    <dgm:cxn modelId="{288352D7-2FB9-4B7C-BA6B-50A4A6D44203}" type="presOf" srcId="{0AF2BC1A-9227-448B-B71E-90F28351998E}" destId="{848384C8-F04A-447D-9D70-934D9A4693EB}" srcOrd="0" destOrd="0" presId="urn:microsoft.com/office/officeart/2005/8/layout/vList2"/>
    <dgm:cxn modelId="{4A36C08F-75CE-4783-AFB8-4869A75BA432}" type="presParOf" srcId="{848384C8-F04A-447D-9D70-934D9A4693EB}" destId="{76A4BD8B-ECA5-4F73-9B4B-C9E9830A8F30}" srcOrd="0" destOrd="0" presId="urn:microsoft.com/office/officeart/2005/8/layout/vList2"/>
    <dgm:cxn modelId="{C02FF228-44A4-4BE1-A95E-42777C337673}" type="presParOf" srcId="{848384C8-F04A-447D-9D70-934D9A4693EB}" destId="{6F4DEAA3-7E36-4CAA-97E5-A47B3B683514}" srcOrd="1" destOrd="0" presId="urn:microsoft.com/office/officeart/2005/8/layout/vList2"/>
    <dgm:cxn modelId="{346CB32B-D3DB-4A09-A5C6-84229968B71D}" type="presParOf" srcId="{848384C8-F04A-447D-9D70-934D9A4693EB}" destId="{AA5ADC39-9378-4EB8-B3E2-1DF5DB0031CC}" srcOrd="2" destOrd="0" presId="urn:microsoft.com/office/officeart/2005/8/layout/vList2"/>
    <dgm:cxn modelId="{5C106721-E226-4B8C-915A-FCB3CF200D08}" type="presParOf" srcId="{848384C8-F04A-447D-9D70-934D9A4693EB}" destId="{AC669486-CC00-4937-9413-91C1096AC3AC}" srcOrd="3" destOrd="0" presId="urn:microsoft.com/office/officeart/2005/8/layout/vList2"/>
    <dgm:cxn modelId="{2CA17BCB-3956-4AED-92EA-37B55A1CFA1A}" type="presParOf" srcId="{848384C8-F04A-447D-9D70-934D9A4693EB}" destId="{1BC9FC72-CB6E-44C7-ACFF-9E6BAAB2C8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E52D2-AA88-48DD-8C34-7F0166FCB2A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E8081F-B7A2-4392-B8DA-113D89960F38}">
      <dgm:prSet/>
      <dgm:spPr/>
      <dgm:t>
        <a:bodyPr/>
        <a:lstStyle/>
        <a:p>
          <a:r>
            <a:rPr lang="tr-TR" b="1" i="0" baseline="0"/>
            <a:t>year</a:t>
          </a:r>
          <a:r>
            <a:rPr lang="tr-TR" b="0" i="0" baseline="0"/>
            <a:t>: The year the car was manufactured.</a:t>
          </a:r>
          <a:endParaRPr lang="en-US"/>
        </a:p>
      </dgm:t>
    </dgm:pt>
    <dgm:pt modelId="{A7BE3668-C681-4140-9F20-4B224CB4D771}" type="parTrans" cxnId="{2EFFCDAB-511B-4C5B-BE89-D59B9225B579}">
      <dgm:prSet/>
      <dgm:spPr/>
      <dgm:t>
        <a:bodyPr/>
        <a:lstStyle/>
        <a:p>
          <a:endParaRPr lang="en-US"/>
        </a:p>
      </dgm:t>
    </dgm:pt>
    <dgm:pt modelId="{A6EBFB3E-A76D-4899-8AA9-39E491EB3B6D}" type="sibTrans" cxnId="{2EFFCDAB-511B-4C5B-BE89-D59B9225B579}">
      <dgm:prSet/>
      <dgm:spPr/>
      <dgm:t>
        <a:bodyPr/>
        <a:lstStyle/>
        <a:p>
          <a:endParaRPr lang="en-US"/>
        </a:p>
      </dgm:t>
    </dgm:pt>
    <dgm:pt modelId="{697A8E81-2EFE-45B7-84B7-0A0725B16201}">
      <dgm:prSet/>
      <dgm:spPr/>
      <dgm:t>
        <a:bodyPr/>
        <a:lstStyle/>
        <a:p>
          <a:r>
            <a:rPr lang="tr-TR" b="1" i="0" baseline="0" dirty="0" err="1"/>
            <a:t>make</a:t>
          </a:r>
          <a:r>
            <a:rPr lang="tr-TR" b="0" i="0" baseline="0" dirty="0"/>
            <a:t>: </a:t>
          </a:r>
          <a:r>
            <a:rPr lang="tr-TR" b="0" i="0" baseline="0" dirty="0" err="1"/>
            <a:t>The</a:t>
          </a:r>
          <a:r>
            <a:rPr lang="tr-TR" b="0" i="0" baseline="0" dirty="0"/>
            <a:t> </a:t>
          </a:r>
          <a:r>
            <a:rPr lang="tr-TR" b="0" i="0" baseline="0" dirty="0" err="1"/>
            <a:t>brand</a:t>
          </a:r>
          <a:r>
            <a:rPr lang="tr-TR" b="0" i="0" baseline="0" dirty="0"/>
            <a:t> </a:t>
          </a:r>
          <a:r>
            <a:rPr lang="tr-TR" b="0" i="0" baseline="0" dirty="0" err="1"/>
            <a:t>or</a:t>
          </a:r>
          <a:r>
            <a:rPr lang="tr-TR" b="0" i="0" baseline="0" dirty="0"/>
            <a:t> </a:t>
          </a:r>
          <a:r>
            <a:rPr lang="tr-TR" b="0" i="0" baseline="0" dirty="0" err="1"/>
            <a:t>manufacturer</a:t>
          </a:r>
          <a:r>
            <a:rPr lang="tr-TR" b="0" i="0" baseline="0" dirty="0"/>
            <a:t> of </a:t>
          </a:r>
          <a:r>
            <a:rPr lang="tr-TR" b="0" i="0" baseline="0" dirty="0" err="1"/>
            <a:t>the</a:t>
          </a:r>
          <a:r>
            <a:rPr lang="tr-TR" b="0" i="0" baseline="0" dirty="0"/>
            <a:t> car (</a:t>
          </a:r>
          <a:r>
            <a:rPr lang="tr-TR" b="0" i="0" baseline="0" dirty="0" err="1"/>
            <a:t>e.g</a:t>
          </a:r>
          <a:r>
            <a:rPr lang="tr-TR" b="0" i="0" baseline="0" dirty="0"/>
            <a:t>., Kia, BMW, Volvo).</a:t>
          </a:r>
          <a:endParaRPr lang="en-US" dirty="0"/>
        </a:p>
      </dgm:t>
    </dgm:pt>
    <dgm:pt modelId="{2D5BB784-1B1F-4E46-A512-05711541D06F}" type="parTrans" cxnId="{21F701A1-5267-4355-BC36-8E6AF3992B95}">
      <dgm:prSet/>
      <dgm:spPr/>
      <dgm:t>
        <a:bodyPr/>
        <a:lstStyle/>
        <a:p>
          <a:endParaRPr lang="en-US"/>
        </a:p>
      </dgm:t>
    </dgm:pt>
    <dgm:pt modelId="{F2EF81A2-796A-4C7D-808B-DE7633B42DCA}" type="sibTrans" cxnId="{21F701A1-5267-4355-BC36-8E6AF3992B95}">
      <dgm:prSet/>
      <dgm:spPr/>
      <dgm:t>
        <a:bodyPr/>
        <a:lstStyle/>
        <a:p>
          <a:endParaRPr lang="en-US"/>
        </a:p>
      </dgm:t>
    </dgm:pt>
    <dgm:pt modelId="{80E22EE4-0296-4BCB-9317-8C2BD9C33205}">
      <dgm:prSet/>
      <dgm:spPr/>
      <dgm:t>
        <a:bodyPr/>
        <a:lstStyle/>
        <a:p>
          <a:r>
            <a:rPr lang="tr-TR" b="1" i="0" baseline="0"/>
            <a:t>model</a:t>
          </a:r>
          <a:r>
            <a:rPr lang="tr-TR" b="0" i="0" baseline="0"/>
            <a:t>: The specific model of the car (e.g., Sorento, 3 Series, S60).</a:t>
          </a:r>
          <a:endParaRPr lang="en-US"/>
        </a:p>
      </dgm:t>
    </dgm:pt>
    <dgm:pt modelId="{4CC29859-E870-45AC-8E0C-CF58F4A232DE}" type="parTrans" cxnId="{49060329-61DB-400D-B191-4BA0E264115D}">
      <dgm:prSet/>
      <dgm:spPr/>
      <dgm:t>
        <a:bodyPr/>
        <a:lstStyle/>
        <a:p>
          <a:endParaRPr lang="en-US"/>
        </a:p>
      </dgm:t>
    </dgm:pt>
    <dgm:pt modelId="{D0370390-2689-4257-ABB2-349CF88D5A7E}" type="sibTrans" cxnId="{49060329-61DB-400D-B191-4BA0E264115D}">
      <dgm:prSet/>
      <dgm:spPr/>
      <dgm:t>
        <a:bodyPr/>
        <a:lstStyle/>
        <a:p>
          <a:endParaRPr lang="en-US"/>
        </a:p>
      </dgm:t>
    </dgm:pt>
    <dgm:pt modelId="{1D45565C-6A3C-44A4-9F7C-5EBC527EF6E8}">
      <dgm:prSet/>
      <dgm:spPr/>
      <dgm:t>
        <a:bodyPr/>
        <a:lstStyle/>
        <a:p>
          <a:r>
            <a:rPr lang="tr-TR" b="1" i="0" baseline="0"/>
            <a:t>trim</a:t>
          </a:r>
          <a:r>
            <a:rPr lang="tr-TR" b="0" i="0" baseline="0"/>
            <a:t>: The version or specific configuration of the car model </a:t>
          </a:r>
          <a:endParaRPr lang="en-US"/>
        </a:p>
      </dgm:t>
    </dgm:pt>
    <dgm:pt modelId="{1CA39DD2-9F8D-4DDD-8218-714AB1B6CEB1}" type="parTrans" cxnId="{9216942C-3265-48EF-A69E-EAB6EFA00AB6}">
      <dgm:prSet/>
      <dgm:spPr/>
      <dgm:t>
        <a:bodyPr/>
        <a:lstStyle/>
        <a:p>
          <a:endParaRPr lang="en-US"/>
        </a:p>
      </dgm:t>
    </dgm:pt>
    <dgm:pt modelId="{5548C4B2-5219-486C-8929-D3F674AB168A}" type="sibTrans" cxnId="{9216942C-3265-48EF-A69E-EAB6EFA00AB6}">
      <dgm:prSet/>
      <dgm:spPr/>
      <dgm:t>
        <a:bodyPr/>
        <a:lstStyle/>
        <a:p>
          <a:endParaRPr lang="en-US"/>
        </a:p>
      </dgm:t>
    </dgm:pt>
    <dgm:pt modelId="{35186389-AB3B-4EF8-9FAC-A1A68A0374E9}">
      <dgm:prSet/>
      <dgm:spPr/>
      <dgm:t>
        <a:bodyPr/>
        <a:lstStyle/>
        <a:p>
          <a:r>
            <a:rPr lang="tr-TR" b="1" i="0" baseline="0"/>
            <a:t>body</a:t>
          </a:r>
          <a:r>
            <a:rPr lang="tr-TR" b="0" i="0" baseline="0"/>
            <a:t>: The type of car body (e.g., SUV, Sedan).</a:t>
          </a:r>
          <a:endParaRPr lang="en-US"/>
        </a:p>
      </dgm:t>
    </dgm:pt>
    <dgm:pt modelId="{AA2F8C21-F68B-4E9D-A896-BBBB1111ABE3}" type="parTrans" cxnId="{9EC963CA-B5F8-4FB5-8681-0EAE8CA3C12E}">
      <dgm:prSet/>
      <dgm:spPr/>
      <dgm:t>
        <a:bodyPr/>
        <a:lstStyle/>
        <a:p>
          <a:endParaRPr lang="en-US"/>
        </a:p>
      </dgm:t>
    </dgm:pt>
    <dgm:pt modelId="{AD3441A2-0E19-4CF1-B3D8-DD7F0A18325B}" type="sibTrans" cxnId="{9EC963CA-B5F8-4FB5-8681-0EAE8CA3C12E}">
      <dgm:prSet/>
      <dgm:spPr/>
      <dgm:t>
        <a:bodyPr/>
        <a:lstStyle/>
        <a:p>
          <a:endParaRPr lang="en-US"/>
        </a:p>
      </dgm:t>
    </dgm:pt>
    <dgm:pt modelId="{C04FE170-9689-4331-A2F3-16308715E294}">
      <dgm:prSet/>
      <dgm:spPr/>
      <dgm:t>
        <a:bodyPr/>
        <a:lstStyle/>
        <a:p>
          <a:r>
            <a:rPr lang="tr-TR" b="1" i="0" baseline="0"/>
            <a:t>transmission</a:t>
          </a:r>
          <a:r>
            <a:rPr lang="tr-TR" b="0" i="0" baseline="0"/>
            <a:t>: The transmission type of the car (e.g., automatic).</a:t>
          </a:r>
          <a:endParaRPr lang="en-US"/>
        </a:p>
      </dgm:t>
    </dgm:pt>
    <dgm:pt modelId="{EFFBA98C-DF0A-4BA8-BAA6-7F6105BCECB9}" type="parTrans" cxnId="{B09BE6D3-6336-4E50-BC7D-32144D97DD48}">
      <dgm:prSet/>
      <dgm:spPr/>
      <dgm:t>
        <a:bodyPr/>
        <a:lstStyle/>
        <a:p>
          <a:endParaRPr lang="en-US"/>
        </a:p>
      </dgm:t>
    </dgm:pt>
    <dgm:pt modelId="{D7CAA0D7-4421-4043-A29A-EF5334DA5758}" type="sibTrans" cxnId="{B09BE6D3-6336-4E50-BC7D-32144D97DD48}">
      <dgm:prSet/>
      <dgm:spPr/>
      <dgm:t>
        <a:bodyPr/>
        <a:lstStyle/>
        <a:p>
          <a:endParaRPr lang="en-US"/>
        </a:p>
      </dgm:t>
    </dgm:pt>
    <dgm:pt modelId="{0443CD42-F8FC-4C94-93A6-19D6F98CE420}">
      <dgm:prSet/>
      <dgm:spPr/>
      <dgm:t>
        <a:bodyPr/>
        <a:lstStyle/>
        <a:p>
          <a:r>
            <a:rPr lang="tr-TR" b="1" i="0" baseline="0"/>
            <a:t>vin</a:t>
          </a:r>
          <a:r>
            <a:rPr lang="tr-TR" b="0" i="0" baseline="0"/>
            <a:t>: The Vehicle Identification Number (a unique code to identify individual vehicles).</a:t>
          </a:r>
          <a:endParaRPr lang="en-US"/>
        </a:p>
      </dgm:t>
    </dgm:pt>
    <dgm:pt modelId="{79DC28CE-2784-45FA-819A-32934907BE4A}" type="parTrans" cxnId="{2C524964-D9CE-4EF0-A764-6871551E071D}">
      <dgm:prSet/>
      <dgm:spPr/>
      <dgm:t>
        <a:bodyPr/>
        <a:lstStyle/>
        <a:p>
          <a:endParaRPr lang="en-US"/>
        </a:p>
      </dgm:t>
    </dgm:pt>
    <dgm:pt modelId="{CCBE5CC5-B46C-4ACC-ACB4-F6ABC7B7AF2D}" type="sibTrans" cxnId="{2C524964-D9CE-4EF0-A764-6871551E071D}">
      <dgm:prSet/>
      <dgm:spPr/>
      <dgm:t>
        <a:bodyPr/>
        <a:lstStyle/>
        <a:p>
          <a:endParaRPr lang="en-US"/>
        </a:p>
      </dgm:t>
    </dgm:pt>
    <dgm:pt modelId="{A524BA41-0585-4A3B-9CB5-A25ABD2663CC}">
      <dgm:prSet/>
      <dgm:spPr/>
      <dgm:t>
        <a:bodyPr/>
        <a:lstStyle/>
        <a:p>
          <a:r>
            <a:rPr lang="tr-TR" b="1" i="0" baseline="0"/>
            <a:t>state</a:t>
          </a:r>
          <a:r>
            <a:rPr lang="tr-TR" b="0" i="0" baseline="0"/>
            <a:t>: The state where the car is located or registered (e.g., CA for California).</a:t>
          </a:r>
          <a:endParaRPr lang="en-US"/>
        </a:p>
      </dgm:t>
    </dgm:pt>
    <dgm:pt modelId="{E961DA76-CA4B-4D43-A44D-3A55884D4AC3}" type="parTrans" cxnId="{4C53477B-18C3-4F94-91B4-0FA22D663D9B}">
      <dgm:prSet/>
      <dgm:spPr/>
      <dgm:t>
        <a:bodyPr/>
        <a:lstStyle/>
        <a:p>
          <a:endParaRPr lang="en-US"/>
        </a:p>
      </dgm:t>
    </dgm:pt>
    <dgm:pt modelId="{7CB475A1-1277-4C31-AE0A-77E09F8EE45B}" type="sibTrans" cxnId="{4C53477B-18C3-4F94-91B4-0FA22D663D9B}">
      <dgm:prSet/>
      <dgm:spPr/>
      <dgm:t>
        <a:bodyPr/>
        <a:lstStyle/>
        <a:p>
          <a:endParaRPr lang="en-US"/>
        </a:p>
      </dgm:t>
    </dgm:pt>
    <dgm:pt modelId="{A76D6BBF-84D6-415F-884B-DF634C72EAF0}">
      <dgm:prSet/>
      <dgm:spPr/>
      <dgm:t>
        <a:bodyPr/>
        <a:lstStyle/>
        <a:p>
          <a:r>
            <a:rPr lang="tr-TR" b="1" i="0" baseline="0"/>
            <a:t>condition</a:t>
          </a:r>
          <a:r>
            <a:rPr lang="tr-TR" b="0" i="0" baseline="0"/>
            <a:t>: The overall condition of the car (e.g., 5.0 indicating excellent condition).</a:t>
          </a:r>
          <a:endParaRPr lang="en-US"/>
        </a:p>
      </dgm:t>
    </dgm:pt>
    <dgm:pt modelId="{80B68596-979B-4810-836C-13982684B728}" type="parTrans" cxnId="{A67BC965-3BD7-4D2B-984E-567528AC5EED}">
      <dgm:prSet/>
      <dgm:spPr/>
      <dgm:t>
        <a:bodyPr/>
        <a:lstStyle/>
        <a:p>
          <a:endParaRPr lang="en-US"/>
        </a:p>
      </dgm:t>
    </dgm:pt>
    <dgm:pt modelId="{5E79EEA3-7BD4-48FB-82B5-F192EE6DD772}" type="sibTrans" cxnId="{A67BC965-3BD7-4D2B-984E-567528AC5EED}">
      <dgm:prSet/>
      <dgm:spPr/>
      <dgm:t>
        <a:bodyPr/>
        <a:lstStyle/>
        <a:p>
          <a:endParaRPr lang="en-US"/>
        </a:p>
      </dgm:t>
    </dgm:pt>
    <dgm:pt modelId="{FF51202F-A671-4E63-AA6B-9CCAD9517D6C}">
      <dgm:prSet/>
      <dgm:spPr/>
      <dgm:t>
        <a:bodyPr/>
        <a:lstStyle/>
        <a:p>
          <a:r>
            <a:rPr lang="tr-TR" b="1" i="0" baseline="0"/>
            <a:t>odometer</a:t>
          </a:r>
          <a:r>
            <a:rPr lang="tr-TR" b="0" i="0" baseline="0"/>
            <a:t>: The mileage or the number of miles the car has been driven.</a:t>
          </a:r>
          <a:endParaRPr lang="en-US"/>
        </a:p>
      </dgm:t>
    </dgm:pt>
    <dgm:pt modelId="{BFEB5834-DC9C-4479-BD0C-45B7F06A1B46}" type="parTrans" cxnId="{B1AE0090-46D7-47B6-BF53-8CEB0088F10B}">
      <dgm:prSet/>
      <dgm:spPr/>
      <dgm:t>
        <a:bodyPr/>
        <a:lstStyle/>
        <a:p>
          <a:endParaRPr lang="en-US"/>
        </a:p>
      </dgm:t>
    </dgm:pt>
    <dgm:pt modelId="{14860533-DD08-4919-9EC0-AE4BA9AE7C0D}" type="sibTrans" cxnId="{B1AE0090-46D7-47B6-BF53-8CEB0088F10B}">
      <dgm:prSet/>
      <dgm:spPr/>
      <dgm:t>
        <a:bodyPr/>
        <a:lstStyle/>
        <a:p>
          <a:endParaRPr lang="en-US"/>
        </a:p>
      </dgm:t>
    </dgm:pt>
    <dgm:pt modelId="{D20D75FB-A806-413D-B0C9-960CE7ABE9F6}">
      <dgm:prSet/>
      <dgm:spPr/>
      <dgm:t>
        <a:bodyPr/>
        <a:lstStyle/>
        <a:p>
          <a:r>
            <a:rPr lang="tr-TR" b="1" i="0" baseline="0"/>
            <a:t>color</a:t>
          </a:r>
          <a:r>
            <a:rPr lang="tr-TR" b="0" i="0" baseline="0"/>
            <a:t>: The exterior color of the car (e.g., white, gray).</a:t>
          </a:r>
          <a:endParaRPr lang="en-US"/>
        </a:p>
      </dgm:t>
    </dgm:pt>
    <dgm:pt modelId="{7E40C05C-73A2-4796-932D-4DCBAC777425}" type="parTrans" cxnId="{1845C7DD-6CFA-4963-833A-DE20DF64DDE3}">
      <dgm:prSet/>
      <dgm:spPr/>
      <dgm:t>
        <a:bodyPr/>
        <a:lstStyle/>
        <a:p>
          <a:endParaRPr lang="en-US"/>
        </a:p>
      </dgm:t>
    </dgm:pt>
    <dgm:pt modelId="{0D72127B-6CF6-484E-A112-65CB48396E95}" type="sibTrans" cxnId="{1845C7DD-6CFA-4963-833A-DE20DF64DDE3}">
      <dgm:prSet/>
      <dgm:spPr/>
      <dgm:t>
        <a:bodyPr/>
        <a:lstStyle/>
        <a:p>
          <a:endParaRPr lang="en-US"/>
        </a:p>
      </dgm:t>
    </dgm:pt>
    <dgm:pt modelId="{760F9449-952E-49E1-8C92-C41782EBF333}">
      <dgm:prSet/>
      <dgm:spPr/>
      <dgm:t>
        <a:bodyPr/>
        <a:lstStyle/>
        <a:p>
          <a:r>
            <a:rPr lang="tr-TR" b="1" i="0" baseline="0"/>
            <a:t>interior</a:t>
          </a:r>
          <a:r>
            <a:rPr lang="tr-TR" b="0" i="0" baseline="0"/>
            <a:t>: The color or type of the interior of the car (e.g., black, beige).</a:t>
          </a:r>
          <a:endParaRPr lang="en-US"/>
        </a:p>
      </dgm:t>
    </dgm:pt>
    <dgm:pt modelId="{206C4073-6BDD-49A5-8423-0B42A4DA3987}" type="parTrans" cxnId="{9C551917-31AE-45AE-A2AB-2B6B64FABD73}">
      <dgm:prSet/>
      <dgm:spPr/>
      <dgm:t>
        <a:bodyPr/>
        <a:lstStyle/>
        <a:p>
          <a:endParaRPr lang="en-US"/>
        </a:p>
      </dgm:t>
    </dgm:pt>
    <dgm:pt modelId="{EBE2AD53-EA52-4E63-A6B8-9E2A09675FFA}" type="sibTrans" cxnId="{9C551917-31AE-45AE-A2AB-2B6B64FABD73}">
      <dgm:prSet/>
      <dgm:spPr/>
      <dgm:t>
        <a:bodyPr/>
        <a:lstStyle/>
        <a:p>
          <a:endParaRPr lang="en-US"/>
        </a:p>
      </dgm:t>
    </dgm:pt>
    <dgm:pt modelId="{4B92FC9B-F7CD-4892-88CE-0820DB664EFD}">
      <dgm:prSet/>
      <dgm:spPr/>
      <dgm:t>
        <a:bodyPr/>
        <a:lstStyle/>
        <a:p>
          <a:r>
            <a:rPr lang="tr-TR" b="1" i="0" baseline="0"/>
            <a:t>seller</a:t>
          </a:r>
          <a:r>
            <a:rPr lang="tr-TR" b="0" i="0" baseline="0"/>
            <a:t>: The company or individual selling the car .</a:t>
          </a:r>
          <a:endParaRPr lang="en-US"/>
        </a:p>
      </dgm:t>
    </dgm:pt>
    <dgm:pt modelId="{B2CB0496-53A8-4596-8285-675313DC3A40}" type="parTrans" cxnId="{B27CE4DD-6F0D-468E-A1B1-B40BAA94F111}">
      <dgm:prSet/>
      <dgm:spPr/>
      <dgm:t>
        <a:bodyPr/>
        <a:lstStyle/>
        <a:p>
          <a:endParaRPr lang="en-US"/>
        </a:p>
      </dgm:t>
    </dgm:pt>
    <dgm:pt modelId="{8087268C-1CED-49FC-AABC-A3AE7E7C1E40}" type="sibTrans" cxnId="{B27CE4DD-6F0D-468E-A1B1-B40BAA94F111}">
      <dgm:prSet/>
      <dgm:spPr/>
      <dgm:t>
        <a:bodyPr/>
        <a:lstStyle/>
        <a:p>
          <a:endParaRPr lang="en-US"/>
        </a:p>
      </dgm:t>
    </dgm:pt>
    <dgm:pt modelId="{A023B5E1-C4F9-4E35-AE92-C45540306E6C}">
      <dgm:prSet/>
      <dgm:spPr/>
      <dgm:t>
        <a:bodyPr/>
        <a:lstStyle/>
        <a:p>
          <a:r>
            <a:rPr lang="tr-TR" b="1" i="0" baseline="0"/>
            <a:t>mmr</a:t>
          </a:r>
          <a:r>
            <a:rPr lang="tr-TR" b="0" i="0" baseline="0"/>
            <a:t>: The Manheim Market Report value</a:t>
          </a:r>
          <a:endParaRPr lang="en-US"/>
        </a:p>
      </dgm:t>
    </dgm:pt>
    <dgm:pt modelId="{C2E6636C-8E8D-4DAD-8459-9CC6ADDD5A67}" type="parTrans" cxnId="{C3366BF6-A79E-4817-9A54-E7363F483562}">
      <dgm:prSet/>
      <dgm:spPr/>
      <dgm:t>
        <a:bodyPr/>
        <a:lstStyle/>
        <a:p>
          <a:endParaRPr lang="en-US"/>
        </a:p>
      </dgm:t>
    </dgm:pt>
    <dgm:pt modelId="{FF1754A0-77D1-4E12-892F-22F2A5AED602}" type="sibTrans" cxnId="{C3366BF6-A79E-4817-9A54-E7363F483562}">
      <dgm:prSet/>
      <dgm:spPr/>
      <dgm:t>
        <a:bodyPr/>
        <a:lstStyle/>
        <a:p>
          <a:endParaRPr lang="en-US"/>
        </a:p>
      </dgm:t>
    </dgm:pt>
    <dgm:pt modelId="{E97A42E7-0D6B-435E-A74B-2C83C7A67DFC}">
      <dgm:prSet/>
      <dgm:spPr/>
      <dgm:t>
        <a:bodyPr/>
        <a:lstStyle/>
        <a:p>
          <a:r>
            <a:rPr lang="tr-TR" b="1" i="0" baseline="0"/>
            <a:t>sellingprice</a:t>
          </a:r>
          <a:r>
            <a:rPr lang="tr-TR" b="0" i="0" baseline="0"/>
            <a:t>: The price at which the car was sold.</a:t>
          </a:r>
          <a:endParaRPr lang="en-US"/>
        </a:p>
      </dgm:t>
    </dgm:pt>
    <dgm:pt modelId="{218E467D-2A84-407F-BAAB-B33E294F509E}" type="parTrans" cxnId="{3E2B0FBB-159C-4BA6-BEE0-DEB2B7E9F970}">
      <dgm:prSet/>
      <dgm:spPr/>
      <dgm:t>
        <a:bodyPr/>
        <a:lstStyle/>
        <a:p>
          <a:endParaRPr lang="en-US"/>
        </a:p>
      </dgm:t>
    </dgm:pt>
    <dgm:pt modelId="{ECB95E68-5462-4A72-A644-46310773E9A1}" type="sibTrans" cxnId="{3E2B0FBB-159C-4BA6-BEE0-DEB2B7E9F970}">
      <dgm:prSet/>
      <dgm:spPr/>
      <dgm:t>
        <a:bodyPr/>
        <a:lstStyle/>
        <a:p>
          <a:endParaRPr lang="en-US"/>
        </a:p>
      </dgm:t>
    </dgm:pt>
    <dgm:pt modelId="{96EBA102-2189-490D-BB38-4761E6B735A5}">
      <dgm:prSet/>
      <dgm:spPr/>
      <dgm:t>
        <a:bodyPr/>
        <a:lstStyle/>
        <a:p>
          <a:r>
            <a:rPr lang="tr-TR" b="1" i="0" baseline="0"/>
            <a:t>saledate</a:t>
          </a:r>
          <a:r>
            <a:rPr lang="tr-TR" b="0" i="0" baseline="0"/>
            <a:t>: The date when the car was sold. </a:t>
          </a:r>
          <a:endParaRPr lang="en-US"/>
        </a:p>
      </dgm:t>
    </dgm:pt>
    <dgm:pt modelId="{F865A0B4-1520-4620-ABC0-BE75FCCD8721}" type="parTrans" cxnId="{2936EB4E-9DD0-4FD4-B22F-7918894A729D}">
      <dgm:prSet/>
      <dgm:spPr/>
      <dgm:t>
        <a:bodyPr/>
        <a:lstStyle/>
        <a:p>
          <a:endParaRPr lang="en-US"/>
        </a:p>
      </dgm:t>
    </dgm:pt>
    <dgm:pt modelId="{7763A3E8-188D-4B05-9A2F-195DA406D2EE}" type="sibTrans" cxnId="{2936EB4E-9DD0-4FD4-B22F-7918894A729D}">
      <dgm:prSet/>
      <dgm:spPr/>
      <dgm:t>
        <a:bodyPr/>
        <a:lstStyle/>
        <a:p>
          <a:endParaRPr lang="en-US"/>
        </a:p>
      </dgm:t>
    </dgm:pt>
    <dgm:pt modelId="{663CEB7F-7AAB-40B7-AE2A-87C9B6248926}" type="pres">
      <dgm:prSet presAssocID="{BCBE52D2-AA88-48DD-8C34-7F0166FCB2A8}" presName="diagram" presStyleCnt="0">
        <dgm:presLayoutVars>
          <dgm:dir/>
          <dgm:resizeHandles val="exact"/>
        </dgm:presLayoutVars>
      </dgm:prSet>
      <dgm:spPr/>
    </dgm:pt>
    <dgm:pt modelId="{AA88978B-D691-4BC1-A127-238FE314743D}" type="pres">
      <dgm:prSet presAssocID="{57E8081F-B7A2-4392-B8DA-113D89960F38}" presName="node" presStyleLbl="node1" presStyleIdx="0" presStyleCnt="16">
        <dgm:presLayoutVars>
          <dgm:bulletEnabled val="1"/>
        </dgm:presLayoutVars>
      </dgm:prSet>
      <dgm:spPr/>
    </dgm:pt>
    <dgm:pt modelId="{1C539FFD-6175-4ABC-8844-79501FC18C65}" type="pres">
      <dgm:prSet presAssocID="{A6EBFB3E-A76D-4899-8AA9-39E491EB3B6D}" presName="sibTrans" presStyleCnt="0"/>
      <dgm:spPr/>
    </dgm:pt>
    <dgm:pt modelId="{BCC461C5-ABF5-4FD6-9C17-935D628D6292}" type="pres">
      <dgm:prSet presAssocID="{697A8E81-2EFE-45B7-84B7-0A0725B16201}" presName="node" presStyleLbl="node1" presStyleIdx="1" presStyleCnt="16">
        <dgm:presLayoutVars>
          <dgm:bulletEnabled val="1"/>
        </dgm:presLayoutVars>
      </dgm:prSet>
      <dgm:spPr/>
    </dgm:pt>
    <dgm:pt modelId="{0E394F0D-54C3-4677-9CA0-37D9B3BD5713}" type="pres">
      <dgm:prSet presAssocID="{F2EF81A2-796A-4C7D-808B-DE7633B42DCA}" presName="sibTrans" presStyleCnt="0"/>
      <dgm:spPr/>
    </dgm:pt>
    <dgm:pt modelId="{2FE6711D-8D0E-4158-A78F-705DDB81BEF1}" type="pres">
      <dgm:prSet presAssocID="{80E22EE4-0296-4BCB-9317-8C2BD9C33205}" presName="node" presStyleLbl="node1" presStyleIdx="2" presStyleCnt="16">
        <dgm:presLayoutVars>
          <dgm:bulletEnabled val="1"/>
        </dgm:presLayoutVars>
      </dgm:prSet>
      <dgm:spPr/>
    </dgm:pt>
    <dgm:pt modelId="{08B12664-076B-4DA4-AB7D-F7C63D7344E1}" type="pres">
      <dgm:prSet presAssocID="{D0370390-2689-4257-ABB2-349CF88D5A7E}" presName="sibTrans" presStyleCnt="0"/>
      <dgm:spPr/>
    </dgm:pt>
    <dgm:pt modelId="{252495E6-B096-4EED-A5D7-5179E2ABE49A}" type="pres">
      <dgm:prSet presAssocID="{1D45565C-6A3C-44A4-9F7C-5EBC527EF6E8}" presName="node" presStyleLbl="node1" presStyleIdx="3" presStyleCnt="16">
        <dgm:presLayoutVars>
          <dgm:bulletEnabled val="1"/>
        </dgm:presLayoutVars>
      </dgm:prSet>
      <dgm:spPr/>
    </dgm:pt>
    <dgm:pt modelId="{F6A8E863-131C-4C80-AC88-49243EB93987}" type="pres">
      <dgm:prSet presAssocID="{5548C4B2-5219-486C-8929-D3F674AB168A}" presName="sibTrans" presStyleCnt="0"/>
      <dgm:spPr/>
    </dgm:pt>
    <dgm:pt modelId="{3CD33CD9-46BC-481D-9F9C-672A0FFBAA7F}" type="pres">
      <dgm:prSet presAssocID="{35186389-AB3B-4EF8-9FAC-A1A68A0374E9}" presName="node" presStyleLbl="node1" presStyleIdx="4" presStyleCnt="16">
        <dgm:presLayoutVars>
          <dgm:bulletEnabled val="1"/>
        </dgm:presLayoutVars>
      </dgm:prSet>
      <dgm:spPr/>
    </dgm:pt>
    <dgm:pt modelId="{C7E308B2-D579-4191-8B1B-465650C9DAEB}" type="pres">
      <dgm:prSet presAssocID="{AD3441A2-0E19-4CF1-B3D8-DD7F0A18325B}" presName="sibTrans" presStyleCnt="0"/>
      <dgm:spPr/>
    </dgm:pt>
    <dgm:pt modelId="{882486E1-22C1-4C00-BEC7-186B9EE4A86E}" type="pres">
      <dgm:prSet presAssocID="{C04FE170-9689-4331-A2F3-16308715E294}" presName="node" presStyleLbl="node1" presStyleIdx="5" presStyleCnt="16">
        <dgm:presLayoutVars>
          <dgm:bulletEnabled val="1"/>
        </dgm:presLayoutVars>
      </dgm:prSet>
      <dgm:spPr/>
    </dgm:pt>
    <dgm:pt modelId="{CA7FBD2E-A3CD-4134-AD4D-89A4F0ACBE45}" type="pres">
      <dgm:prSet presAssocID="{D7CAA0D7-4421-4043-A29A-EF5334DA5758}" presName="sibTrans" presStyleCnt="0"/>
      <dgm:spPr/>
    </dgm:pt>
    <dgm:pt modelId="{7D04DAB2-78B1-4A2B-93EF-C5C01EBFC34A}" type="pres">
      <dgm:prSet presAssocID="{0443CD42-F8FC-4C94-93A6-19D6F98CE420}" presName="node" presStyleLbl="node1" presStyleIdx="6" presStyleCnt="16">
        <dgm:presLayoutVars>
          <dgm:bulletEnabled val="1"/>
        </dgm:presLayoutVars>
      </dgm:prSet>
      <dgm:spPr/>
    </dgm:pt>
    <dgm:pt modelId="{65F15794-F7D4-41A1-AFFC-0BA654AFE0FF}" type="pres">
      <dgm:prSet presAssocID="{CCBE5CC5-B46C-4ACC-ACB4-F6ABC7B7AF2D}" presName="sibTrans" presStyleCnt="0"/>
      <dgm:spPr/>
    </dgm:pt>
    <dgm:pt modelId="{1B7CD8F9-BEE6-4A08-BCDE-4BAD4D175630}" type="pres">
      <dgm:prSet presAssocID="{A524BA41-0585-4A3B-9CB5-A25ABD2663CC}" presName="node" presStyleLbl="node1" presStyleIdx="7" presStyleCnt="16">
        <dgm:presLayoutVars>
          <dgm:bulletEnabled val="1"/>
        </dgm:presLayoutVars>
      </dgm:prSet>
      <dgm:spPr/>
    </dgm:pt>
    <dgm:pt modelId="{236E21A6-EB6E-452D-99CE-5FEF7EDADB3A}" type="pres">
      <dgm:prSet presAssocID="{7CB475A1-1277-4C31-AE0A-77E09F8EE45B}" presName="sibTrans" presStyleCnt="0"/>
      <dgm:spPr/>
    </dgm:pt>
    <dgm:pt modelId="{AABB0402-4645-4E6F-ADD1-79C92881EBDD}" type="pres">
      <dgm:prSet presAssocID="{A76D6BBF-84D6-415F-884B-DF634C72EAF0}" presName="node" presStyleLbl="node1" presStyleIdx="8" presStyleCnt="16">
        <dgm:presLayoutVars>
          <dgm:bulletEnabled val="1"/>
        </dgm:presLayoutVars>
      </dgm:prSet>
      <dgm:spPr/>
    </dgm:pt>
    <dgm:pt modelId="{C69563DC-F5C5-4E07-9AF1-85C571E00447}" type="pres">
      <dgm:prSet presAssocID="{5E79EEA3-7BD4-48FB-82B5-F192EE6DD772}" presName="sibTrans" presStyleCnt="0"/>
      <dgm:spPr/>
    </dgm:pt>
    <dgm:pt modelId="{C589DE81-8530-4DB1-859C-68CE688DECB3}" type="pres">
      <dgm:prSet presAssocID="{FF51202F-A671-4E63-AA6B-9CCAD9517D6C}" presName="node" presStyleLbl="node1" presStyleIdx="9" presStyleCnt="16">
        <dgm:presLayoutVars>
          <dgm:bulletEnabled val="1"/>
        </dgm:presLayoutVars>
      </dgm:prSet>
      <dgm:spPr/>
    </dgm:pt>
    <dgm:pt modelId="{8ABCF63A-AE58-4ECB-AB0B-A84C98F9A0B7}" type="pres">
      <dgm:prSet presAssocID="{14860533-DD08-4919-9EC0-AE4BA9AE7C0D}" presName="sibTrans" presStyleCnt="0"/>
      <dgm:spPr/>
    </dgm:pt>
    <dgm:pt modelId="{157FE442-7103-442B-BB8A-15C724C5CED8}" type="pres">
      <dgm:prSet presAssocID="{D20D75FB-A806-413D-B0C9-960CE7ABE9F6}" presName="node" presStyleLbl="node1" presStyleIdx="10" presStyleCnt="16">
        <dgm:presLayoutVars>
          <dgm:bulletEnabled val="1"/>
        </dgm:presLayoutVars>
      </dgm:prSet>
      <dgm:spPr/>
    </dgm:pt>
    <dgm:pt modelId="{B3EFCC78-63F1-4540-AA30-E2CAFC9AA9F8}" type="pres">
      <dgm:prSet presAssocID="{0D72127B-6CF6-484E-A112-65CB48396E95}" presName="sibTrans" presStyleCnt="0"/>
      <dgm:spPr/>
    </dgm:pt>
    <dgm:pt modelId="{23825389-9C70-490C-B72A-CF2B6BAEBEDA}" type="pres">
      <dgm:prSet presAssocID="{760F9449-952E-49E1-8C92-C41782EBF333}" presName="node" presStyleLbl="node1" presStyleIdx="11" presStyleCnt="16">
        <dgm:presLayoutVars>
          <dgm:bulletEnabled val="1"/>
        </dgm:presLayoutVars>
      </dgm:prSet>
      <dgm:spPr/>
    </dgm:pt>
    <dgm:pt modelId="{5F0BA52F-FBD9-4555-A115-063D06190D5B}" type="pres">
      <dgm:prSet presAssocID="{EBE2AD53-EA52-4E63-A6B8-9E2A09675FFA}" presName="sibTrans" presStyleCnt="0"/>
      <dgm:spPr/>
    </dgm:pt>
    <dgm:pt modelId="{ED20053E-6422-4506-880F-E7531E572A86}" type="pres">
      <dgm:prSet presAssocID="{4B92FC9B-F7CD-4892-88CE-0820DB664EFD}" presName="node" presStyleLbl="node1" presStyleIdx="12" presStyleCnt="16">
        <dgm:presLayoutVars>
          <dgm:bulletEnabled val="1"/>
        </dgm:presLayoutVars>
      </dgm:prSet>
      <dgm:spPr/>
    </dgm:pt>
    <dgm:pt modelId="{48FD4D09-D699-4C3E-BD17-3CD6118663FC}" type="pres">
      <dgm:prSet presAssocID="{8087268C-1CED-49FC-AABC-A3AE7E7C1E40}" presName="sibTrans" presStyleCnt="0"/>
      <dgm:spPr/>
    </dgm:pt>
    <dgm:pt modelId="{FDF88947-9F0F-407D-9F5C-A47D31D3A375}" type="pres">
      <dgm:prSet presAssocID="{A023B5E1-C4F9-4E35-AE92-C45540306E6C}" presName="node" presStyleLbl="node1" presStyleIdx="13" presStyleCnt="16">
        <dgm:presLayoutVars>
          <dgm:bulletEnabled val="1"/>
        </dgm:presLayoutVars>
      </dgm:prSet>
      <dgm:spPr/>
    </dgm:pt>
    <dgm:pt modelId="{35001896-3773-4671-8948-A7A1C1FB2818}" type="pres">
      <dgm:prSet presAssocID="{FF1754A0-77D1-4E12-892F-22F2A5AED602}" presName="sibTrans" presStyleCnt="0"/>
      <dgm:spPr/>
    </dgm:pt>
    <dgm:pt modelId="{387592F8-2DCC-4C82-803A-7B5AF688EA41}" type="pres">
      <dgm:prSet presAssocID="{E97A42E7-0D6B-435E-A74B-2C83C7A67DFC}" presName="node" presStyleLbl="node1" presStyleIdx="14" presStyleCnt="16">
        <dgm:presLayoutVars>
          <dgm:bulletEnabled val="1"/>
        </dgm:presLayoutVars>
      </dgm:prSet>
      <dgm:spPr/>
    </dgm:pt>
    <dgm:pt modelId="{C2169A5E-9982-4EFE-BBA5-4271C16C076E}" type="pres">
      <dgm:prSet presAssocID="{ECB95E68-5462-4A72-A644-46310773E9A1}" presName="sibTrans" presStyleCnt="0"/>
      <dgm:spPr/>
    </dgm:pt>
    <dgm:pt modelId="{FB440367-4C7A-4226-91B2-D814BA0EAB26}" type="pres">
      <dgm:prSet presAssocID="{96EBA102-2189-490D-BB38-4761E6B735A5}" presName="node" presStyleLbl="node1" presStyleIdx="15" presStyleCnt="16">
        <dgm:presLayoutVars>
          <dgm:bulletEnabled val="1"/>
        </dgm:presLayoutVars>
      </dgm:prSet>
      <dgm:spPr/>
    </dgm:pt>
  </dgm:ptLst>
  <dgm:cxnLst>
    <dgm:cxn modelId="{974D3212-4C75-4B70-8546-B7EFD61CE4C1}" type="presOf" srcId="{80E22EE4-0296-4BCB-9317-8C2BD9C33205}" destId="{2FE6711D-8D0E-4158-A78F-705DDB81BEF1}" srcOrd="0" destOrd="0" presId="urn:microsoft.com/office/officeart/2005/8/layout/default"/>
    <dgm:cxn modelId="{9C551917-31AE-45AE-A2AB-2B6B64FABD73}" srcId="{BCBE52D2-AA88-48DD-8C34-7F0166FCB2A8}" destId="{760F9449-952E-49E1-8C92-C41782EBF333}" srcOrd="11" destOrd="0" parTransId="{206C4073-6BDD-49A5-8423-0B42A4DA3987}" sibTransId="{EBE2AD53-EA52-4E63-A6B8-9E2A09675FFA}"/>
    <dgm:cxn modelId="{5C70DA1D-85D4-4F85-BA1B-461DF5034E98}" type="presOf" srcId="{0443CD42-F8FC-4C94-93A6-19D6F98CE420}" destId="{7D04DAB2-78B1-4A2B-93EF-C5C01EBFC34A}" srcOrd="0" destOrd="0" presId="urn:microsoft.com/office/officeart/2005/8/layout/default"/>
    <dgm:cxn modelId="{49060329-61DB-400D-B191-4BA0E264115D}" srcId="{BCBE52D2-AA88-48DD-8C34-7F0166FCB2A8}" destId="{80E22EE4-0296-4BCB-9317-8C2BD9C33205}" srcOrd="2" destOrd="0" parTransId="{4CC29859-E870-45AC-8E0C-CF58F4A232DE}" sibTransId="{D0370390-2689-4257-ABB2-349CF88D5A7E}"/>
    <dgm:cxn modelId="{9216942C-3265-48EF-A69E-EAB6EFA00AB6}" srcId="{BCBE52D2-AA88-48DD-8C34-7F0166FCB2A8}" destId="{1D45565C-6A3C-44A4-9F7C-5EBC527EF6E8}" srcOrd="3" destOrd="0" parTransId="{1CA39DD2-9F8D-4DDD-8218-714AB1B6CEB1}" sibTransId="{5548C4B2-5219-486C-8929-D3F674AB168A}"/>
    <dgm:cxn modelId="{2DE5D335-5D31-4B18-A132-4D6A7D41566D}" type="presOf" srcId="{1D45565C-6A3C-44A4-9F7C-5EBC527EF6E8}" destId="{252495E6-B096-4EED-A5D7-5179E2ABE49A}" srcOrd="0" destOrd="0" presId="urn:microsoft.com/office/officeart/2005/8/layout/default"/>
    <dgm:cxn modelId="{CDED093E-B629-481D-9985-8483DEE14013}" type="presOf" srcId="{4B92FC9B-F7CD-4892-88CE-0820DB664EFD}" destId="{ED20053E-6422-4506-880F-E7531E572A86}" srcOrd="0" destOrd="0" presId="urn:microsoft.com/office/officeart/2005/8/layout/default"/>
    <dgm:cxn modelId="{2C524964-D9CE-4EF0-A764-6871551E071D}" srcId="{BCBE52D2-AA88-48DD-8C34-7F0166FCB2A8}" destId="{0443CD42-F8FC-4C94-93A6-19D6F98CE420}" srcOrd="6" destOrd="0" parTransId="{79DC28CE-2784-45FA-819A-32934907BE4A}" sibTransId="{CCBE5CC5-B46C-4ACC-ACB4-F6ABC7B7AF2D}"/>
    <dgm:cxn modelId="{A67BC965-3BD7-4D2B-984E-567528AC5EED}" srcId="{BCBE52D2-AA88-48DD-8C34-7F0166FCB2A8}" destId="{A76D6BBF-84D6-415F-884B-DF634C72EAF0}" srcOrd="8" destOrd="0" parTransId="{80B68596-979B-4810-836C-13982684B728}" sibTransId="{5E79EEA3-7BD4-48FB-82B5-F192EE6DD772}"/>
    <dgm:cxn modelId="{9162626B-1326-4625-B140-0E585953E1E5}" type="presOf" srcId="{D20D75FB-A806-413D-B0C9-960CE7ABE9F6}" destId="{157FE442-7103-442B-BB8A-15C724C5CED8}" srcOrd="0" destOrd="0" presId="urn:microsoft.com/office/officeart/2005/8/layout/default"/>
    <dgm:cxn modelId="{2936EB4E-9DD0-4FD4-B22F-7918894A729D}" srcId="{BCBE52D2-AA88-48DD-8C34-7F0166FCB2A8}" destId="{96EBA102-2189-490D-BB38-4761E6B735A5}" srcOrd="15" destOrd="0" parTransId="{F865A0B4-1520-4620-ABC0-BE75FCCD8721}" sibTransId="{7763A3E8-188D-4B05-9A2F-195DA406D2EE}"/>
    <dgm:cxn modelId="{4C53477B-18C3-4F94-91B4-0FA22D663D9B}" srcId="{BCBE52D2-AA88-48DD-8C34-7F0166FCB2A8}" destId="{A524BA41-0585-4A3B-9CB5-A25ABD2663CC}" srcOrd="7" destOrd="0" parTransId="{E961DA76-CA4B-4D43-A44D-3A55884D4AC3}" sibTransId="{7CB475A1-1277-4C31-AE0A-77E09F8EE45B}"/>
    <dgm:cxn modelId="{FFC24280-7EEF-41C7-B6A7-96545EE50217}" type="presOf" srcId="{96EBA102-2189-490D-BB38-4761E6B735A5}" destId="{FB440367-4C7A-4226-91B2-D814BA0EAB26}" srcOrd="0" destOrd="0" presId="urn:microsoft.com/office/officeart/2005/8/layout/default"/>
    <dgm:cxn modelId="{9C728384-E149-4AEA-82D9-05D1C7E2EF7A}" type="presOf" srcId="{697A8E81-2EFE-45B7-84B7-0A0725B16201}" destId="{BCC461C5-ABF5-4FD6-9C17-935D628D6292}" srcOrd="0" destOrd="0" presId="urn:microsoft.com/office/officeart/2005/8/layout/default"/>
    <dgm:cxn modelId="{94F43987-D4F6-4C1C-A22D-EA3D0F20C1DA}" type="presOf" srcId="{BCBE52D2-AA88-48DD-8C34-7F0166FCB2A8}" destId="{663CEB7F-7AAB-40B7-AE2A-87C9B6248926}" srcOrd="0" destOrd="0" presId="urn:microsoft.com/office/officeart/2005/8/layout/default"/>
    <dgm:cxn modelId="{18148F87-217C-4E1B-8389-3EBDA9F47ABD}" type="presOf" srcId="{FF51202F-A671-4E63-AA6B-9CCAD9517D6C}" destId="{C589DE81-8530-4DB1-859C-68CE688DECB3}" srcOrd="0" destOrd="0" presId="urn:microsoft.com/office/officeart/2005/8/layout/default"/>
    <dgm:cxn modelId="{C2C91F8A-CF84-4196-BB1C-6BCB3F7E451F}" type="presOf" srcId="{35186389-AB3B-4EF8-9FAC-A1A68A0374E9}" destId="{3CD33CD9-46BC-481D-9F9C-672A0FFBAA7F}" srcOrd="0" destOrd="0" presId="urn:microsoft.com/office/officeart/2005/8/layout/default"/>
    <dgm:cxn modelId="{B1AE0090-46D7-47B6-BF53-8CEB0088F10B}" srcId="{BCBE52D2-AA88-48DD-8C34-7F0166FCB2A8}" destId="{FF51202F-A671-4E63-AA6B-9CCAD9517D6C}" srcOrd="9" destOrd="0" parTransId="{BFEB5834-DC9C-4479-BD0C-45B7F06A1B46}" sibTransId="{14860533-DD08-4919-9EC0-AE4BA9AE7C0D}"/>
    <dgm:cxn modelId="{21F701A1-5267-4355-BC36-8E6AF3992B95}" srcId="{BCBE52D2-AA88-48DD-8C34-7F0166FCB2A8}" destId="{697A8E81-2EFE-45B7-84B7-0A0725B16201}" srcOrd="1" destOrd="0" parTransId="{2D5BB784-1B1F-4E46-A512-05711541D06F}" sibTransId="{F2EF81A2-796A-4C7D-808B-DE7633B42DCA}"/>
    <dgm:cxn modelId="{8AC3CBA7-4507-4071-96C5-C649F600558B}" type="presOf" srcId="{760F9449-952E-49E1-8C92-C41782EBF333}" destId="{23825389-9C70-490C-B72A-CF2B6BAEBEDA}" srcOrd="0" destOrd="0" presId="urn:microsoft.com/office/officeart/2005/8/layout/default"/>
    <dgm:cxn modelId="{AB4B09AA-D007-4426-B8B7-3C5AF12C65E7}" type="presOf" srcId="{A524BA41-0585-4A3B-9CB5-A25ABD2663CC}" destId="{1B7CD8F9-BEE6-4A08-BCDE-4BAD4D175630}" srcOrd="0" destOrd="0" presId="urn:microsoft.com/office/officeart/2005/8/layout/default"/>
    <dgm:cxn modelId="{2EFFCDAB-511B-4C5B-BE89-D59B9225B579}" srcId="{BCBE52D2-AA88-48DD-8C34-7F0166FCB2A8}" destId="{57E8081F-B7A2-4392-B8DA-113D89960F38}" srcOrd="0" destOrd="0" parTransId="{A7BE3668-C681-4140-9F20-4B224CB4D771}" sibTransId="{A6EBFB3E-A76D-4899-8AA9-39E491EB3B6D}"/>
    <dgm:cxn modelId="{3E2B0FBB-159C-4BA6-BEE0-DEB2B7E9F970}" srcId="{BCBE52D2-AA88-48DD-8C34-7F0166FCB2A8}" destId="{E97A42E7-0D6B-435E-A74B-2C83C7A67DFC}" srcOrd="14" destOrd="0" parTransId="{218E467D-2A84-407F-BAAB-B33E294F509E}" sibTransId="{ECB95E68-5462-4A72-A644-46310773E9A1}"/>
    <dgm:cxn modelId="{B06EC7BC-ACD9-4A4D-A8A5-EC38CCB1F45C}" type="presOf" srcId="{C04FE170-9689-4331-A2F3-16308715E294}" destId="{882486E1-22C1-4C00-BEC7-186B9EE4A86E}" srcOrd="0" destOrd="0" presId="urn:microsoft.com/office/officeart/2005/8/layout/default"/>
    <dgm:cxn modelId="{2FB1F3C4-F637-45EC-B970-F301739A4CD4}" type="presOf" srcId="{A76D6BBF-84D6-415F-884B-DF634C72EAF0}" destId="{AABB0402-4645-4E6F-ADD1-79C92881EBDD}" srcOrd="0" destOrd="0" presId="urn:microsoft.com/office/officeart/2005/8/layout/default"/>
    <dgm:cxn modelId="{9EC963CA-B5F8-4FB5-8681-0EAE8CA3C12E}" srcId="{BCBE52D2-AA88-48DD-8C34-7F0166FCB2A8}" destId="{35186389-AB3B-4EF8-9FAC-A1A68A0374E9}" srcOrd="4" destOrd="0" parTransId="{AA2F8C21-F68B-4E9D-A896-BBBB1111ABE3}" sibTransId="{AD3441A2-0E19-4CF1-B3D8-DD7F0A18325B}"/>
    <dgm:cxn modelId="{589EE6D1-FF21-4FA1-93A6-390268D89D56}" type="presOf" srcId="{A023B5E1-C4F9-4E35-AE92-C45540306E6C}" destId="{FDF88947-9F0F-407D-9F5C-A47D31D3A375}" srcOrd="0" destOrd="0" presId="urn:microsoft.com/office/officeart/2005/8/layout/default"/>
    <dgm:cxn modelId="{B09BE6D3-6336-4E50-BC7D-32144D97DD48}" srcId="{BCBE52D2-AA88-48DD-8C34-7F0166FCB2A8}" destId="{C04FE170-9689-4331-A2F3-16308715E294}" srcOrd="5" destOrd="0" parTransId="{EFFBA98C-DF0A-4BA8-BAA6-7F6105BCECB9}" sibTransId="{D7CAA0D7-4421-4043-A29A-EF5334DA5758}"/>
    <dgm:cxn modelId="{8FBB3CD6-E030-4037-A9D1-F1A54893FFEB}" type="presOf" srcId="{57E8081F-B7A2-4392-B8DA-113D89960F38}" destId="{AA88978B-D691-4BC1-A127-238FE314743D}" srcOrd="0" destOrd="0" presId="urn:microsoft.com/office/officeart/2005/8/layout/default"/>
    <dgm:cxn modelId="{1845C7DD-6CFA-4963-833A-DE20DF64DDE3}" srcId="{BCBE52D2-AA88-48DD-8C34-7F0166FCB2A8}" destId="{D20D75FB-A806-413D-B0C9-960CE7ABE9F6}" srcOrd="10" destOrd="0" parTransId="{7E40C05C-73A2-4796-932D-4DCBAC777425}" sibTransId="{0D72127B-6CF6-484E-A112-65CB48396E95}"/>
    <dgm:cxn modelId="{B27CE4DD-6F0D-468E-A1B1-B40BAA94F111}" srcId="{BCBE52D2-AA88-48DD-8C34-7F0166FCB2A8}" destId="{4B92FC9B-F7CD-4892-88CE-0820DB664EFD}" srcOrd="12" destOrd="0" parTransId="{B2CB0496-53A8-4596-8285-675313DC3A40}" sibTransId="{8087268C-1CED-49FC-AABC-A3AE7E7C1E40}"/>
    <dgm:cxn modelId="{211A6DEE-8319-407D-8F68-D88B1FB34297}" type="presOf" srcId="{E97A42E7-0D6B-435E-A74B-2C83C7A67DFC}" destId="{387592F8-2DCC-4C82-803A-7B5AF688EA41}" srcOrd="0" destOrd="0" presId="urn:microsoft.com/office/officeart/2005/8/layout/default"/>
    <dgm:cxn modelId="{C3366BF6-A79E-4817-9A54-E7363F483562}" srcId="{BCBE52D2-AA88-48DD-8C34-7F0166FCB2A8}" destId="{A023B5E1-C4F9-4E35-AE92-C45540306E6C}" srcOrd="13" destOrd="0" parTransId="{C2E6636C-8E8D-4DAD-8459-9CC6ADDD5A67}" sibTransId="{FF1754A0-77D1-4E12-892F-22F2A5AED602}"/>
    <dgm:cxn modelId="{AF5C42A2-74EC-479C-BD25-2308439B6147}" type="presParOf" srcId="{663CEB7F-7AAB-40B7-AE2A-87C9B6248926}" destId="{AA88978B-D691-4BC1-A127-238FE314743D}" srcOrd="0" destOrd="0" presId="urn:microsoft.com/office/officeart/2005/8/layout/default"/>
    <dgm:cxn modelId="{029A01E0-724C-4A21-911B-83F406D07A29}" type="presParOf" srcId="{663CEB7F-7AAB-40B7-AE2A-87C9B6248926}" destId="{1C539FFD-6175-4ABC-8844-79501FC18C65}" srcOrd="1" destOrd="0" presId="urn:microsoft.com/office/officeart/2005/8/layout/default"/>
    <dgm:cxn modelId="{D87A9BF3-03CB-48EC-9B11-DF737FC8C618}" type="presParOf" srcId="{663CEB7F-7AAB-40B7-AE2A-87C9B6248926}" destId="{BCC461C5-ABF5-4FD6-9C17-935D628D6292}" srcOrd="2" destOrd="0" presId="urn:microsoft.com/office/officeart/2005/8/layout/default"/>
    <dgm:cxn modelId="{0F1B67F0-652D-4A28-A0CF-A452F7D393D3}" type="presParOf" srcId="{663CEB7F-7AAB-40B7-AE2A-87C9B6248926}" destId="{0E394F0D-54C3-4677-9CA0-37D9B3BD5713}" srcOrd="3" destOrd="0" presId="urn:microsoft.com/office/officeart/2005/8/layout/default"/>
    <dgm:cxn modelId="{C9EEC00E-DFEA-4318-BB86-1F62E6F91343}" type="presParOf" srcId="{663CEB7F-7AAB-40B7-AE2A-87C9B6248926}" destId="{2FE6711D-8D0E-4158-A78F-705DDB81BEF1}" srcOrd="4" destOrd="0" presId="urn:microsoft.com/office/officeart/2005/8/layout/default"/>
    <dgm:cxn modelId="{7601372D-DF25-4B83-AAC0-AC7C9BD0AFB6}" type="presParOf" srcId="{663CEB7F-7AAB-40B7-AE2A-87C9B6248926}" destId="{08B12664-076B-4DA4-AB7D-F7C63D7344E1}" srcOrd="5" destOrd="0" presId="urn:microsoft.com/office/officeart/2005/8/layout/default"/>
    <dgm:cxn modelId="{63C0C537-DF36-4DB3-A292-36C4BE9AA8F7}" type="presParOf" srcId="{663CEB7F-7AAB-40B7-AE2A-87C9B6248926}" destId="{252495E6-B096-4EED-A5D7-5179E2ABE49A}" srcOrd="6" destOrd="0" presId="urn:microsoft.com/office/officeart/2005/8/layout/default"/>
    <dgm:cxn modelId="{A4A8AE42-1DBE-4CB2-9C85-38313F33FB59}" type="presParOf" srcId="{663CEB7F-7AAB-40B7-AE2A-87C9B6248926}" destId="{F6A8E863-131C-4C80-AC88-49243EB93987}" srcOrd="7" destOrd="0" presId="urn:microsoft.com/office/officeart/2005/8/layout/default"/>
    <dgm:cxn modelId="{B3A50D09-4B3C-470F-AC78-AD9962F228BB}" type="presParOf" srcId="{663CEB7F-7AAB-40B7-AE2A-87C9B6248926}" destId="{3CD33CD9-46BC-481D-9F9C-672A0FFBAA7F}" srcOrd="8" destOrd="0" presId="urn:microsoft.com/office/officeart/2005/8/layout/default"/>
    <dgm:cxn modelId="{82A02373-BC4A-4F4C-AA4A-02589537E6E3}" type="presParOf" srcId="{663CEB7F-7AAB-40B7-AE2A-87C9B6248926}" destId="{C7E308B2-D579-4191-8B1B-465650C9DAEB}" srcOrd="9" destOrd="0" presId="urn:microsoft.com/office/officeart/2005/8/layout/default"/>
    <dgm:cxn modelId="{F22738E1-E073-4293-B124-5EA5A8FE5286}" type="presParOf" srcId="{663CEB7F-7AAB-40B7-AE2A-87C9B6248926}" destId="{882486E1-22C1-4C00-BEC7-186B9EE4A86E}" srcOrd="10" destOrd="0" presId="urn:microsoft.com/office/officeart/2005/8/layout/default"/>
    <dgm:cxn modelId="{214C1795-E3D6-4754-8169-2C93E86F7C75}" type="presParOf" srcId="{663CEB7F-7AAB-40B7-AE2A-87C9B6248926}" destId="{CA7FBD2E-A3CD-4134-AD4D-89A4F0ACBE45}" srcOrd="11" destOrd="0" presId="urn:microsoft.com/office/officeart/2005/8/layout/default"/>
    <dgm:cxn modelId="{4B2CACF4-F6F7-4EAB-8C21-3029663241CA}" type="presParOf" srcId="{663CEB7F-7AAB-40B7-AE2A-87C9B6248926}" destId="{7D04DAB2-78B1-4A2B-93EF-C5C01EBFC34A}" srcOrd="12" destOrd="0" presId="urn:microsoft.com/office/officeart/2005/8/layout/default"/>
    <dgm:cxn modelId="{23BB97D2-23E5-41A3-A93E-21AD731116E1}" type="presParOf" srcId="{663CEB7F-7AAB-40B7-AE2A-87C9B6248926}" destId="{65F15794-F7D4-41A1-AFFC-0BA654AFE0FF}" srcOrd="13" destOrd="0" presId="urn:microsoft.com/office/officeart/2005/8/layout/default"/>
    <dgm:cxn modelId="{CFFA4E82-A8E2-4FA9-BCA9-570C748DCDE6}" type="presParOf" srcId="{663CEB7F-7AAB-40B7-AE2A-87C9B6248926}" destId="{1B7CD8F9-BEE6-4A08-BCDE-4BAD4D175630}" srcOrd="14" destOrd="0" presId="urn:microsoft.com/office/officeart/2005/8/layout/default"/>
    <dgm:cxn modelId="{B2E62DCC-4CA5-4697-AE08-FA83866E987E}" type="presParOf" srcId="{663CEB7F-7AAB-40B7-AE2A-87C9B6248926}" destId="{236E21A6-EB6E-452D-99CE-5FEF7EDADB3A}" srcOrd="15" destOrd="0" presId="urn:microsoft.com/office/officeart/2005/8/layout/default"/>
    <dgm:cxn modelId="{F5BA7F12-2101-40B4-8B4F-B28FACD4169A}" type="presParOf" srcId="{663CEB7F-7AAB-40B7-AE2A-87C9B6248926}" destId="{AABB0402-4645-4E6F-ADD1-79C92881EBDD}" srcOrd="16" destOrd="0" presId="urn:microsoft.com/office/officeart/2005/8/layout/default"/>
    <dgm:cxn modelId="{3820C4DC-2B07-48AB-8005-0D61D193515B}" type="presParOf" srcId="{663CEB7F-7AAB-40B7-AE2A-87C9B6248926}" destId="{C69563DC-F5C5-4E07-9AF1-85C571E00447}" srcOrd="17" destOrd="0" presId="urn:microsoft.com/office/officeart/2005/8/layout/default"/>
    <dgm:cxn modelId="{6F8F13C4-FFD3-4239-A28D-D9A3ACA7985E}" type="presParOf" srcId="{663CEB7F-7AAB-40B7-AE2A-87C9B6248926}" destId="{C589DE81-8530-4DB1-859C-68CE688DECB3}" srcOrd="18" destOrd="0" presId="urn:microsoft.com/office/officeart/2005/8/layout/default"/>
    <dgm:cxn modelId="{C4DBCDFA-94ED-4CEA-A547-682216FB01FB}" type="presParOf" srcId="{663CEB7F-7AAB-40B7-AE2A-87C9B6248926}" destId="{8ABCF63A-AE58-4ECB-AB0B-A84C98F9A0B7}" srcOrd="19" destOrd="0" presId="urn:microsoft.com/office/officeart/2005/8/layout/default"/>
    <dgm:cxn modelId="{BCD7F430-8A4F-4884-946E-401A2317EA14}" type="presParOf" srcId="{663CEB7F-7AAB-40B7-AE2A-87C9B6248926}" destId="{157FE442-7103-442B-BB8A-15C724C5CED8}" srcOrd="20" destOrd="0" presId="urn:microsoft.com/office/officeart/2005/8/layout/default"/>
    <dgm:cxn modelId="{33700858-D46F-4AB4-81F5-420F55F3CFA8}" type="presParOf" srcId="{663CEB7F-7AAB-40B7-AE2A-87C9B6248926}" destId="{B3EFCC78-63F1-4540-AA30-E2CAFC9AA9F8}" srcOrd="21" destOrd="0" presId="urn:microsoft.com/office/officeart/2005/8/layout/default"/>
    <dgm:cxn modelId="{0B94F536-31B5-4991-8B40-DE64EC5B878E}" type="presParOf" srcId="{663CEB7F-7AAB-40B7-AE2A-87C9B6248926}" destId="{23825389-9C70-490C-B72A-CF2B6BAEBEDA}" srcOrd="22" destOrd="0" presId="urn:microsoft.com/office/officeart/2005/8/layout/default"/>
    <dgm:cxn modelId="{4022BF09-B93B-42E5-BE23-3E85EA7C99E3}" type="presParOf" srcId="{663CEB7F-7AAB-40B7-AE2A-87C9B6248926}" destId="{5F0BA52F-FBD9-4555-A115-063D06190D5B}" srcOrd="23" destOrd="0" presId="urn:microsoft.com/office/officeart/2005/8/layout/default"/>
    <dgm:cxn modelId="{ECF118DA-6732-4040-8131-CCB5CCB031FF}" type="presParOf" srcId="{663CEB7F-7AAB-40B7-AE2A-87C9B6248926}" destId="{ED20053E-6422-4506-880F-E7531E572A86}" srcOrd="24" destOrd="0" presId="urn:microsoft.com/office/officeart/2005/8/layout/default"/>
    <dgm:cxn modelId="{D45AD1FC-8BAE-45D3-AE81-1EB0FBFA340A}" type="presParOf" srcId="{663CEB7F-7AAB-40B7-AE2A-87C9B6248926}" destId="{48FD4D09-D699-4C3E-BD17-3CD6118663FC}" srcOrd="25" destOrd="0" presId="urn:microsoft.com/office/officeart/2005/8/layout/default"/>
    <dgm:cxn modelId="{B8BF5E7A-E3C1-4235-9767-B16B6AF7641A}" type="presParOf" srcId="{663CEB7F-7AAB-40B7-AE2A-87C9B6248926}" destId="{FDF88947-9F0F-407D-9F5C-A47D31D3A375}" srcOrd="26" destOrd="0" presId="urn:microsoft.com/office/officeart/2005/8/layout/default"/>
    <dgm:cxn modelId="{CD3EEF62-0F76-4941-9D2B-19FF09485187}" type="presParOf" srcId="{663CEB7F-7AAB-40B7-AE2A-87C9B6248926}" destId="{35001896-3773-4671-8948-A7A1C1FB2818}" srcOrd="27" destOrd="0" presId="urn:microsoft.com/office/officeart/2005/8/layout/default"/>
    <dgm:cxn modelId="{3883F754-3323-4A6A-9265-E222DCDE0A6F}" type="presParOf" srcId="{663CEB7F-7AAB-40B7-AE2A-87C9B6248926}" destId="{387592F8-2DCC-4C82-803A-7B5AF688EA41}" srcOrd="28" destOrd="0" presId="urn:microsoft.com/office/officeart/2005/8/layout/default"/>
    <dgm:cxn modelId="{06BAB70C-3D89-4716-80D0-BBDA293355E8}" type="presParOf" srcId="{663CEB7F-7AAB-40B7-AE2A-87C9B6248926}" destId="{C2169A5E-9982-4EFE-BBA5-4271C16C076E}" srcOrd="29" destOrd="0" presId="urn:microsoft.com/office/officeart/2005/8/layout/default"/>
    <dgm:cxn modelId="{D8AA2BBD-A815-4F16-AAD7-B010F4C4FE07}" type="presParOf" srcId="{663CEB7F-7AAB-40B7-AE2A-87C9B6248926}" destId="{FB440367-4C7A-4226-91B2-D814BA0EAB26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43BD9F-B13A-457D-AFDF-4C5B4E8525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FBDF76-A019-4BEB-BB9F-703FE9C08E85}">
      <dgm:prSet/>
      <dgm:spPr/>
      <dgm:t>
        <a:bodyPr/>
        <a:lstStyle/>
        <a:p>
          <a:r>
            <a:rPr lang="en-US" b="1"/>
            <a:t>FPGrowth</a:t>
          </a:r>
          <a:r>
            <a:rPr lang="en-US"/>
            <a:t> and </a:t>
          </a:r>
          <a:r>
            <a:rPr lang="en-US" b="1"/>
            <a:t>Apriori</a:t>
          </a:r>
          <a:r>
            <a:rPr lang="en-US"/>
            <a:t> have the highest mean lift values (1.2329), indicating that they tend to identify stronger association rules with higher lift values than Eclat (mean lift of 1.1245).</a:t>
          </a:r>
        </a:p>
      </dgm:t>
    </dgm:pt>
    <dgm:pt modelId="{8B2ECB87-BA34-4FF9-A569-1D66B45BF134}" type="parTrans" cxnId="{4A20AFB5-5DC5-449F-B82F-F6227870978F}">
      <dgm:prSet/>
      <dgm:spPr/>
      <dgm:t>
        <a:bodyPr/>
        <a:lstStyle/>
        <a:p>
          <a:endParaRPr lang="en-US"/>
        </a:p>
      </dgm:t>
    </dgm:pt>
    <dgm:pt modelId="{43D9622C-DC81-4BF5-A1FE-55F06211B61D}" type="sibTrans" cxnId="{4A20AFB5-5DC5-449F-B82F-F6227870978F}">
      <dgm:prSet/>
      <dgm:spPr/>
      <dgm:t>
        <a:bodyPr/>
        <a:lstStyle/>
        <a:p>
          <a:endParaRPr lang="en-US"/>
        </a:p>
      </dgm:t>
    </dgm:pt>
    <dgm:pt modelId="{ACAEA700-A7BB-495C-B40D-80A83570A31F}">
      <dgm:prSet/>
      <dgm:spPr/>
      <dgm:t>
        <a:bodyPr/>
        <a:lstStyle/>
        <a:p>
          <a:r>
            <a:rPr lang="en-US"/>
            <a:t>The </a:t>
          </a:r>
          <a:r>
            <a:rPr lang="en-US" b="1"/>
            <a:t>maximum lift value</a:t>
          </a:r>
          <a:r>
            <a:rPr lang="en-US"/>
            <a:t> is highest for </a:t>
          </a:r>
          <a:r>
            <a:rPr lang="en-US" b="1"/>
            <a:t>FPGrowth</a:t>
          </a:r>
          <a:r>
            <a:rPr lang="en-US"/>
            <a:t> and </a:t>
          </a:r>
          <a:r>
            <a:rPr lang="en-US" b="1"/>
            <a:t>Apriori</a:t>
          </a:r>
          <a:r>
            <a:rPr lang="en-US"/>
            <a:t> (4.7593), meaning these algorithms can produce rules with stronger associations than Eclat, which has a maximum lift of 2.0256.</a:t>
          </a:r>
        </a:p>
      </dgm:t>
    </dgm:pt>
    <dgm:pt modelId="{879777A2-E286-4641-A676-15A0C641D2DD}" type="parTrans" cxnId="{D864BE34-E60A-4353-9C44-CF514EE4DB43}">
      <dgm:prSet/>
      <dgm:spPr/>
      <dgm:t>
        <a:bodyPr/>
        <a:lstStyle/>
        <a:p>
          <a:endParaRPr lang="en-US"/>
        </a:p>
      </dgm:t>
    </dgm:pt>
    <dgm:pt modelId="{C2F5DE13-B549-4560-BF00-53A39A902A42}" type="sibTrans" cxnId="{D864BE34-E60A-4353-9C44-CF514EE4DB43}">
      <dgm:prSet/>
      <dgm:spPr/>
      <dgm:t>
        <a:bodyPr/>
        <a:lstStyle/>
        <a:p>
          <a:endParaRPr lang="en-US"/>
        </a:p>
      </dgm:t>
    </dgm:pt>
    <dgm:pt modelId="{4D3E1A4D-9BD8-4CA8-B673-AA84BD12713C}">
      <dgm:prSet/>
      <dgm:spPr/>
      <dgm:t>
        <a:bodyPr/>
        <a:lstStyle/>
        <a:p>
          <a:r>
            <a:rPr lang="en-US" b="1"/>
            <a:t>Eclat</a:t>
          </a:r>
          <a:r>
            <a:rPr lang="en-US"/>
            <a:t> generally produces rules with higher </a:t>
          </a:r>
          <a:r>
            <a:rPr lang="en-US" b="1"/>
            <a:t>confidence</a:t>
          </a:r>
          <a:r>
            <a:rPr lang="en-US"/>
            <a:t> and </a:t>
          </a:r>
          <a:r>
            <a:rPr lang="en-US" b="1"/>
            <a:t>support</a:t>
          </a:r>
          <a:r>
            <a:rPr lang="en-US"/>
            <a:t> on average compared to FPGrowth and Apriori, indicating it is better at identifying frequent itemsets and confident rules.</a:t>
          </a:r>
        </a:p>
      </dgm:t>
    </dgm:pt>
    <dgm:pt modelId="{89F6D9E5-E998-443E-A85E-A19B12A61C1D}" type="parTrans" cxnId="{E6C097FE-2699-4F83-8906-10ED067EBCC1}">
      <dgm:prSet/>
      <dgm:spPr/>
      <dgm:t>
        <a:bodyPr/>
        <a:lstStyle/>
        <a:p>
          <a:endParaRPr lang="en-US"/>
        </a:p>
      </dgm:t>
    </dgm:pt>
    <dgm:pt modelId="{162E3384-B086-4EC4-B024-2BD86A8ED7D2}" type="sibTrans" cxnId="{E6C097FE-2699-4F83-8906-10ED067EBCC1}">
      <dgm:prSet/>
      <dgm:spPr/>
      <dgm:t>
        <a:bodyPr/>
        <a:lstStyle/>
        <a:p>
          <a:endParaRPr lang="en-US"/>
        </a:p>
      </dgm:t>
    </dgm:pt>
    <dgm:pt modelId="{F04F646B-C049-4AE3-AAA2-98145306B223}">
      <dgm:prSet/>
      <dgm:spPr/>
      <dgm:t>
        <a:bodyPr/>
        <a:lstStyle/>
        <a:p>
          <a:r>
            <a:rPr lang="en-US" b="1"/>
            <a:t>FPGrowth</a:t>
          </a:r>
          <a:r>
            <a:rPr lang="en-US"/>
            <a:t> and </a:t>
          </a:r>
          <a:r>
            <a:rPr lang="en-US" b="1"/>
            <a:t>Apriori</a:t>
          </a:r>
          <a:r>
            <a:rPr lang="en-US"/>
            <a:t> have higher </a:t>
          </a:r>
          <a:r>
            <a:rPr lang="en-US" b="1"/>
            <a:t>lift</a:t>
          </a:r>
          <a:r>
            <a:rPr lang="en-US"/>
            <a:t> values on average and also can reach higher </a:t>
          </a:r>
          <a:r>
            <a:rPr lang="en-US" b="1"/>
            <a:t>maximum lift</a:t>
          </a:r>
          <a:r>
            <a:rPr lang="en-US"/>
            <a:t> values, suggesting they are better at identifying strong, unique relationships between items.</a:t>
          </a:r>
        </a:p>
      </dgm:t>
    </dgm:pt>
    <dgm:pt modelId="{30A96BBE-7BE8-42A5-B928-A57660123909}" type="parTrans" cxnId="{18778CB5-8A6B-4CB7-85C7-AB290D546777}">
      <dgm:prSet/>
      <dgm:spPr/>
      <dgm:t>
        <a:bodyPr/>
        <a:lstStyle/>
        <a:p>
          <a:endParaRPr lang="en-US"/>
        </a:p>
      </dgm:t>
    </dgm:pt>
    <dgm:pt modelId="{5B786F9F-4E75-4DFA-9050-01A756697DD7}" type="sibTrans" cxnId="{18778CB5-8A6B-4CB7-85C7-AB290D546777}">
      <dgm:prSet/>
      <dgm:spPr/>
      <dgm:t>
        <a:bodyPr/>
        <a:lstStyle/>
        <a:p>
          <a:endParaRPr lang="en-US"/>
        </a:p>
      </dgm:t>
    </dgm:pt>
    <dgm:pt modelId="{13B50CEF-2A28-4B1A-9E11-E78F48506004}">
      <dgm:prSet/>
      <dgm:spPr/>
      <dgm:t>
        <a:bodyPr/>
        <a:lstStyle/>
        <a:p>
          <a:r>
            <a:rPr lang="en-US"/>
            <a:t>All three algorithms are capable of identifying high-confidence and high-lift association rules, but </a:t>
          </a:r>
          <a:r>
            <a:rPr lang="en-US" b="1"/>
            <a:t>FPGrowth</a:t>
          </a:r>
          <a:r>
            <a:rPr lang="en-US"/>
            <a:t> and </a:t>
          </a:r>
          <a:r>
            <a:rPr lang="en-US" b="1"/>
            <a:t>Apriori</a:t>
          </a:r>
          <a:r>
            <a:rPr lang="en-US"/>
            <a:t> stand out in terms of their ability to find stronger, more distinct associations (higher lift).</a:t>
          </a:r>
        </a:p>
      </dgm:t>
    </dgm:pt>
    <dgm:pt modelId="{F92E28EA-CF6C-49B2-BB37-F74EF366AE95}" type="parTrans" cxnId="{6E367F15-21EA-492F-B8DC-E60760BF183C}">
      <dgm:prSet/>
      <dgm:spPr/>
      <dgm:t>
        <a:bodyPr/>
        <a:lstStyle/>
        <a:p>
          <a:endParaRPr lang="en-US"/>
        </a:p>
      </dgm:t>
    </dgm:pt>
    <dgm:pt modelId="{085ADC0B-83F5-47F3-B354-C74870A88B12}" type="sibTrans" cxnId="{6E367F15-21EA-492F-B8DC-E60760BF183C}">
      <dgm:prSet/>
      <dgm:spPr/>
      <dgm:t>
        <a:bodyPr/>
        <a:lstStyle/>
        <a:p>
          <a:endParaRPr lang="en-US"/>
        </a:p>
      </dgm:t>
    </dgm:pt>
    <dgm:pt modelId="{97ACFD72-417A-4490-A452-BF8FBE0C23D3}" type="pres">
      <dgm:prSet presAssocID="{9A43BD9F-B13A-457D-AFDF-4C5B4E8525FD}" presName="root" presStyleCnt="0">
        <dgm:presLayoutVars>
          <dgm:dir/>
          <dgm:resizeHandles val="exact"/>
        </dgm:presLayoutVars>
      </dgm:prSet>
      <dgm:spPr/>
    </dgm:pt>
    <dgm:pt modelId="{5CFEFE80-5832-413E-A31C-1111B1A72147}" type="pres">
      <dgm:prSet presAssocID="{7CFBDF76-A019-4BEB-BB9F-703FE9C08E85}" presName="compNode" presStyleCnt="0"/>
      <dgm:spPr/>
    </dgm:pt>
    <dgm:pt modelId="{D9C9E733-7270-444C-BE14-93D3244506ED}" type="pres">
      <dgm:prSet presAssocID="{7CFBDF76-A019-4BEB-BB9F-703FE9C08E85}" presName="bgRect" presStyleLbl="bgShp" presStyleIdx="0" presStyleCnt="5"/>
      <dgm:spPr/>
    </dgm:pt>
    <dgm:pt modelId="{BC516080-F139-43AC-9EA2-5E2E5B041A53}" type="pres">
      <dgm:prSet presAssocID="{7CFBDF76-A019-4BEB-BB9F-703FE9C08E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06FE904-CE93-44BE-8390-18545F8FEDBA}" type="pres">
      <dgm:prSet presAssocID="{7CFBDF76-A019-4BEB-BB9F-703FE9C08E85}" presName="spaceRect" presStyleCnt="0"/>
      <dgm:spPr/>
    </dgm:pt>
    <dgm:pt modelId="{C75FE12A-CE31-463E-8213-B1D789ED786C}" type="pres">
      <dgm:prSet presAssocID="{7CFBDF76-A019-4BEB-BB9F-703FE9C08E85}" presName="parTx" presStyleLbl="revTx" presStyleIdx="0" presStyleCnt="5">
        <dgm:presLayoutVars>
          <dgm:chMax val="0"/>
          <dgm:chPref val="0"/>
        </dgm:presLayoutVars>
      </dgm:prSet>
      <dgm:spPr/>
    </dgm:pt>
    <dgm:pt modelId="{6E90DEE1-B458-4577-B394-31D64BA84627}" type="pres">
      <dgm:prSet presAssocID="{43D9622C-DC81-4BF5-A1FE-55F06211B61D}" presName="sibTrans" presStyleCnt="0"/>
      <dgm:spPr/>
    </dgm:pt>
    <dgm:pt modelId="{016A3B7C-D259-4101-A278-FC4E072500B6}" type="pres">
      <dgm:prSet presAssocID="{ACAEA700-A7BB-495C-B40D-80A83570A31F}" presName="compNode" presStyleCnt="0"/>
      <dgm:spPr/>
    </dgm:pt>
    <dgm:pt modelId="{650CADBA-6BE8-4788-87F2-35CAA64F369F}" type="pres">
      <dgm:prSet presAssocID="{ACAEA700-A7BB-495C-B40D-80A83570A31F}" presName="bgRect" presStyleLbl="bgShp" presStyleIdx="1" presStyleCnt="5"/>
      <dgm:spPr/>
    </dgm:pt>
    <dgm:pt modelId="{4F8C7772-E850-4ED8-B5AA-D1FB6D4A1BFF}" type="pres">
      <dgm:prSet presAssocID="{ACAEA700-A7BB-495C-B40D-80A83570A3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B326C0A-CF9C-4FBC-9CD1-6CB787DE9F5C}" type="pres">
      <dgm:prSet presAssocID="{ACAEA700-A7BB-495C-B40D-80A83570A31F}" presName="spaceRect" presStyleCnt="0"/>
      <dgm:spPr/>
    </dgm:pt>
    <dgm:pt modelId="{B3F88D97-4B0F-4760-8077-2765909A8F06}" type="pres">
      <dgm:prSet presAssocID="{ACAEA700-A7BB-495C-B40D-80A83570A31F}" presName="parTx" presStyleLbl="revTx" presStyleIdx="1" presStyleCnt="5">
        <dgm:presLayoutVars>
          <dgm:chMax val="0"/>
          <dgm:chPref val="0"/>
        </dgm:presLayoutVars>
      </dgm:prSet>
      <dgm:spPr/>
    </dgm:pt>
    <dgm:pt modelId="{60D61DF6-C452-4B62-A6B0-0E31D85509BF}" type="pres">
      <dgm:prSet presAssocID="{C2F5DE13-B549-4560-BF00-53A39A902A42}" presName="sibTrans" presStyleCnt="0"/>
      <dgm:spPr/>
    </dgm:pt>
    <dgm:pt modelId="{77B486A0-DAFB-44AE-A521-C5CDF1D78A19}" type="pres">
      <dgm:prSet presAssocID="{4D3E1A4D-9BD8-4CA8-B673-AA84BD12713C}" presName="compNode" presStyleCnt="0"/>
      <dgm:spPr/>
    </dgm:pt>
    <dgm:pt modelId="{EDD40F3F-6259-4207-BB15-D7E2790BC36D}" type="pres">
      <dgm:prSet presAssocID="{4D3E1A4D-9BD8-4CA8-B673-AA84BD12713C}" presName="bgRect" presStyleLbl="bgShp" presStyleIdx="2" presStyleCnt="5"/>
      <dgm:spPr/>
    </dgm:pt>
    <dgm:pt modelId="{72A74A8E-9EFB-4CAB-9CFF-ED0A1B9544EA}" type="pres">
      <dgm:prSet presAssocID="{4D3E1A4D-9BD8-4CA8-B673-AA84BD1271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889897-8CC3-4614-8E2E-73508D196A55}" type="pres">
      <dgm:prSet presAssocID="{4D3E1A4D-9BD8-4CA8-B673-AA84BD12713C}" presName="spaceRect" presStyleCnt="0"/>
      <dgm:spPr/>
    </dgm:pt>
    <dgm:pt modelId="{D6D2A54A-D56B-4A94-9B49-1C8E4944559F}" type="pres">
      <dgm:prSet presAssocID="{4D3E1A4D-9BD8-4CA8-B673-AA84BD12713C}" presName="parTx" presStyleLbl="revTx" presStyleIdx="2" presStyleCnt="5">
        <dgm:presLayoutVars>
          <dgm:chMax val="0"/>
          <dgm:chPref val="0"/>
        </dgm:presLayoutVars>
      </dgm:prSet>
      <dgm:spPr/>
    </dgm:pt>
    <dgm:pt modelId="{6A3DF516-061A-4E1E-A4DF-4E63D6CBA200}" type="pres">
      <dgm:prSet presAssocID="{162E3384-B086-4EC4-B024-2BD86A8ED7D2}" presName="sibTrans" presStyleCnt="0"/>
      <dgm:spPr/>
    </dgm:pt>
    <dgm:pt modelId="{4EB0DD85-B63B-4F17-98D1-6845865BB93D}" type="pres">
      <dgm:prSet presAssocID="{F04F646B-C049-4AE3-AAA2-98145306B223}" presName="compNode" presStyleCnt="0"/>
      <dgm:spPr/>
    </dgm:pt>
    <dgm:pt modelId="{E3FD4300-36CB-4971-8A58-C2952F704B12}" type="pres">
      <dgm:prSet presAssocID="{F04F646B-C049-4AE3-AAA2-98145306B223}" presName="bgRect" presStyleLbl="bgShp" presStyleIdx="3" presStyleCnt="5"/>
      <dgm:spPr/>
    </dgm:pt>
    <dgm:pt modelId="{74C7ECB2-EA68-4682-BB50-9FBED34E6CFF}" type="pres">
      <dgm:prSet presAssocID="{F04F646B-C049-4AE3-AAA2-98145306B2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CC883B6-F426-44E9-9A42-05941E0D1852}" type="pres">
      <dgm:prSet presAssocID="{F04F646B-C049-4AE3-AAA2-98145306B223}" presName="spaceRect" presStyleCnt="0"/>
      <dgm:spPr/>
    </dgm:pt>
    <dgm:pt modelId="{31F4CD7B-EA87-4FD9-BE5C-20C18B719E9F}" type="pres">
      <dgm:prSet presAssocID="{F04F646B-C049-4AE3-AAA2-98145306B223}" presName="parTx" presStyleLbl="revTx" presStyleIdx="3" presStyleCnt="5">
        <dgm:presLayoutVars>
          <dgm:chMax val="0"/>
          <dgm:chPref val="0"/>
        </dgm:presLayoutVars>
      </dgm:prSet>
      <dgm:spPr/>
    </dgm:pt>
    <dgm:pt modelId="{36743A53-1ADA-4229-94AC-64F6F9D0BFC0}" type="pres">
      <dgm:prSet presAssocID="{5B786F9F-4E75-4DFA-9050-01A756697DD7}" presName="sibTrans" presStyleCnt="0"/>
      <dgm:spPr/>
    </dgm:pt>
    <dgm:pt modelId="{DFBC68E7-DB9F-4467-896E-0830D0D5A63E}" type="pres">
      <dgm:prSet presAssocID="{13B50CEF-2A28-4B1A-9E11-E78F48506004}" presName="compNode" presStyleCnt="0"/>
      <dgm:spPr/>
    </dgm:pt>
    <dgm:pt modelId="{3964B058-9B32-4681-A5D4-DACEF301F768}" type="pres">
      <dgm:prSet presAssocID="{13B50CEF-2A28-4B1A-9E11-E78F48506004}" presName="bgRect" presStyleLbl="bgShp" presStyleIdx="4" presStyleCnt="5"/>
      <dgm:spPr/>
    </dgm:pt>
    <dgm:pt modelId="{BF496AA7-86DF-43AE-8F7A-1F4C4859B709}" type="pres">
      <dgm:prSet presAssocID="{13B50CEF-2A28-4B1A-9E11-E78F485060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43A769BC-1003-4B59-A64C-59C8130526EC}" type="pres">
      <dgm:prSet presAssocID="{13B50CEF-2A28-4B1A-9E11-E78F48506004}" presName="spaceRect" presStyleCnt="0"/>
      <dgm:spPr/>
    </dgm:pt>
    <dgm:pt modelId="{4CA883CA-9299-4864-A148-94E1BBC8909F}" type="pres">
      <dgm:prSet presAssocID="{13B50CEF-2A28-4B1A-9E11-E78F4850600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E367F15-21EA-492F-B8DC-E60760BF183C}" srcId="{9A43BD9F-B13A-457D-AFDF-4C5B4E8525FD}" destId="{13B50CEF-2A28-4B1A-9E11-E78F48506004}" srcOrd="4" destOrd="0" parTransId="{F92E28EA-CF6C-49B2-BB37-F74EF366AE95}" sibTransId="{085ADC0B-83F5-47F3-B354-C74870A88B12}"/>
    <dgm:cxn modelId="{302ED725-B6D5-4871-B70A-5D4100F53713}" type="presOf" srcId="{4D3E1A4D-9BD8-4CA8-B673-AA84BD12713C}" destId="{D6D2A54A-D56B-4A94-9B49-1C8E4944559F}" srcOrd="0" destOrd="0" presId="urn:microsoft.com/office/officeart/2018/2/layout/IconVerticalSolidList"/>
    <dgm:cxn modelId="{7001382B-0CD2-40E4-88E9-5C3C7A5E72B6}" type="presOf" srcId="{13B50CEF-2A28-4B1A-9E11-E78F48506004}" destId="{4CA883CA-9299-4864-A148-94E1BBC8909F}" srcOrd="0" destOrd="0" presId="urn:microsoft.com/office/officeart/2018/2/layout/IconVerticalSolidList"/>
    <dgm:cxn modelId="{59215832-C68C-4F6D-98D1-F7DEA8FAC18C}" type="presOf" srcId="{ACAEA700-A7BB-495C-B40D-80A83570A31F}" destId="{B3F88D97-4B0F-4760-8077-2765909A8F06}" srcOrd="0" destOrd="0" presId="urn:microsoft.com/office/officeart/2018/2/layout/IconVerticalSolidList"/>
    <dgm:cxn modelId="{D864BE34-E60A-4353-9C44-CF514EE4DB43}" srcId="{9A43BD9F-B13A-457D-AFDF-4C5B4E8525FD}" destId="{ACAEA700-A7BB-495C-B40D-80A83570A31F}" srcOrd="1" destOrd="0" parTransId="{879777A2-E286-4641-A676-15A0C641D2DD}" sibTransId="{C2F5DE13-B549-4560-BF00-53A39A902A42}"/>
    <dgm:cxn modelId="{64512C63-52DE-41D6-8144-C225E717674D}" type="presOf" srcId="{7CFBDF76-A019-4BEB-BB9F-703FE9C08E85}" destId="{C75FE12A-CE31-463E-8213-B1D789ED786C}" srcOrd="0" destOrd="0" presId="urn:microsoft.com/office/officeart/2018/2/layout/IconVerticalSolidList"/>
    <dgm:cxn modelId="{257A6B48-93D9-4F53-AD85-27C511FBAEA5}" type="presOf" srcId="{F04F646B-C049-4AE3-AAA2-98145306B223}" destId="{31F4CD7B-EA87-4FD9-BE5C-20C18B719E9F}" srcOrd="0" destOrd="0" presId="urn:microsoft.com/office/officeart/2018/2/layout/IconVerticalSolidList"/>
    <dgm:cxn modelId="{18778CB5-8A6B-4CB7-85C7-AB290D546777}" srcId="{9A43BD9F-B13A-457D-AFDF-4C5B4E8525FD}" destId="{F04F646B-C049-4AE3-AAA2-98145306B223}" srcOrd="3" destOrd="0" parTransId="{30A96BBE-7BE8-42A5-B928-A57660123909}" sibTransId="{5B786F9F-4E75-4DFA-9050-01A756697DD7}"/>
    <dgm:cxn modelId="{4A20AFB5-5DC5-449F-B82F-F6227870978F}" srcId="{9A43BD9F-B13A-457D-AFDF-4C5B4E8525FD}" destId="{7CFBDF76-A019-4BEB-BB9F-703FE9C08E85}" srcOrd="0" destOrd="0" parTransId="{8B2ECB87-BA34-4FF9-A569-1D66B45BF134}" sibTransId="{43D9622C-DC81-4BF5-A1FE-55F06211B61D}"/>
    <dgm:cxn modelId="{C274F8E9-7090-4FAA-A493-F1F26D690210}" type="presOf" srcId="{9A43BD9F-B13A-457D-AFDF-4C5B4E8525FD}" destId="{97ACFD72-417A-4490-A452-BF8FBE0C23D3}" srcOrd="0" destOrd="0" presId="urn:microsoft.com/office/officeart/2018/2/layout/IconVerticalSolidList"/>
    <dgm:cxn modelId="{E6C097FE-2699-4F83-8906-10ED067EBCC1}" srcId="{9A43BD9F-B13A-457D-AFDF-4C5B4E8525FD}" destId="{4D3E1A4D-9BD8-4CA8-B673-AA84BD12713C}" srcOrd="2" destOrd="0" parTransId="{89F6D9E5-E998-443E-A85E-A19B12A61C1D}" sibTransId="{162E3384-B086-4EC4-B024-2BD86A8ED7D2}"/>
    <dgm:cxn modelId="{74F1EF7E-AB57-4DA1-A5B4-B74F82E02183}" type="presParOf" srcId="{97ACFD72-417A-4490-A452-BF8FBE0C23D3}" destId="{5CFEFE80-5832-413E-A31C-1111B1A72147}" srcOrd="0" destOrd="0" presId="urn:microsoft.com/office/officeart/2018/2/layout/IconVerticalSolidList"/>
    <dgm:cxn modelId="{FC99E8D2-023A-4690-AF9A-0184EC433CD1}" type="presParOf" srcId="{5CFEFE80-5832-413E-A31C-1111B1A72147}" destId="{D9C9E733-7270-444C-BE14-93D3244506ED}" srcOrd="0" destOrd="0" presId="urn:microsoft.com/office/officeart/2018/2/layout/IconVerticalSolidList"/>
    <dgm:cxn modelId="{F07492E3-D44B-4E27-8434-00563CAFE4DB}" type="presParOf" srcId="{5CFEFE80-5832-413E-A31C-1111B1A72147}" destId="{BC516080-F139-43AC-9EA2-5E2E5B041A53}" srcOrd="1" destOrd="0" presId="urn:microsoft.com/office/officeart/2018/2/layout/IconVerticalSolidList"/>
    <dgm:cxn modelId="{7FF0F3D8-7329-4660-9033-92861AD35B3E}" type="presParOf" srcId="{5CFEFE80-5832-413E-A31C-1111B1A72147}" destId="{906FE904-CE93-44BE-8390-18545F8FEDBA}" srcOrd="2" destOrd="0" presId="urn:microsoft.com/office/officeart/2018/2/layout/IconVerticalSolidList"/>
    <dgm:cxn modelId="{F7A57948-202A-416B-AD12-827529A37ADA}" type="presParOf" srcId="{5CFEFE80-5832-413E-A31C-1111B1A72147}" destId="{C75FE12A-CE31-463E-8213-B1D789ED786C}" srcOrd="3" destOrd="0" presId="urn:microsoft.com/office/officeart/2018/2/layout/IconVerticalSolidList"/>
    <dgm:cxn modelId="{E9B3B777-DC53-4EC4-9CAF-1A60866190F5}" type="presParOf" srcId="{97ACFD72-417A-4490-A452-BF8FBE0C23D3}" destId="{6E90DEE1-B458-4577-B394-31D64BA84627}" srcOrd="1" destOrd="0" presId="urn:microsoft.com/office/officeart/2018/2/layout/IconVerticalSolidList"/>
    <dgm:cxn modelId="{B9BDE11F-BA69-4F73-B757-054E14F61B06}" type="presParOf" srcId="{97ACFD72-417A-4490-A452-BF8FBE0C23D3}" destId="{016A3B7C-D259-4101-A278-FC4E072500B6}" srcOrd="2" destOrd="0" presId="urn:microsoft.com/office/officeart/2018/2/layout/IconVerticalSolidList"/>
    <dgm:cxn modelId="{0BE76C07-9728-4B43-8E55-D2EA4C5CCD63}" type="presParOf" srcId="{016A3B7C-D259-4101-A278-FC4E072500B6}" destId="{650CADBA-6BE8-4788-87F2-35CAA64F369F}" srcOrd="0" destOrd="0" presId="urn:microsoft.com/office/officeart/2018/2/layout/IconVerticalSolidList"/>
    <dgm:cxn modelId="{F1E591D7-F8BF-43C8-B5A1-CABCE52A70DB}" type="presParOf" srcId="{016A3B7C-D259-4101-A278-FC4E072500B6}" destId="{4F8C7772-E850-4ED8-B5AA-D1FB6D4A1BFF}" srcOrd="1" destOrd="0" presId="urn:microsoft.com/office/officeart/2018/2/layout/IconVerticalSolidList"/>
    <dgm:cxn modelId="{40186EEA-E288-4F5D-8764-CAF3842DFFB2}" type="presParOf" srcId="{016A3B7C-D259-4101-A278-FC4E072500B6}" destId="{5B326C0A-CF9C-4FBC-9CD1-6CB787DE9F5C}" srcOrd="2" destOrd="0" presId="urn:microsoft.com/office/officeart/2018/2/layout/IconVerticalSolidList"/>
    <dgm:cxn modelId="{B74BEF1A-B213-4237-A848-30F6ADF766F7}" type="presParOf" srcId="{016A3B7C-D259-4101-A278-FC4E072500B6}" destId="{B3F88D97-4B0F-4760-8077-2765909A8F06}" srcOrd="3" destOrd="0" presId="urn:microsoft.com/office/officeart/2018/2/layout/IconVerticalSolidList"/>
    <dgm:cxn modelId="{B4CC6F4D-805A-4D8C-8711-F6AFC744D29B}" type="presParOf" srcId="{97ACFD72-417A-4490-A452-BF8FBE0C23D3}" destId="{60D61DF6-C452-4B62-A6B0-0E31D85509BF}" srcOrd="3" destOrd="0" presId="urn:microsoft.com/office/officeart/2018/2/layout/IconVerticalSolidList"/>
    <dgm:cxn modelId="{59E7B313-0177-4B64-BE9E-8FE8F00434DB}" type="presParOf" srcId="{97ACFD72-417A-4490-A452-BF8FBE0C23D3}" destId="{77B486A0-DAFB-44AE-A521-C5CDF1D78A19}" srcOrd="4" destOrd="0" presId="urn:microsoft.com/office/officeart/2018/2/layout/IconVerticalSolidList"/>
    <dgm:cxn modelId="{60016715-2822-4C1B-B147-D73B5158021A}" type="presParOf" srcId="{77B486A0-DAFB-44AE-A521-C5CDF1D78A19}" destId="{EDD40F3F-6259-4207-BB15-D7E2790BC36D}" srcOrd="0" destOrd="0" presId="urn:microsoft.com/office/officeart/2018/2/layout/IconVerticalSolidList"/>
    <dgm:cxn modelId="{FD63300E-E34A-4EAB-919B-3A8642D39FC7}" type="presParOf" srcId="{77B486A0-DAFB-44AE-A521-C5CDF1D78A19}" destId="{72A74A8E-9EFB-4CAB-9CFF-ED0A1B9544EA}" srcOrd="1" destOrd="0" presId="urn:microsoft.com/office/officeart/2018/2/layout/IconVerticalSolidList"/>
    <dgm:cxn modelId="{08BDCEA6-9320-465E-80F4-B80009F9133F}" type="presParOf" srcId="{77B486A0-DAFB-44AE-A521-C5CDF1D78A19}" destId="{1A889897-8CC3-4614-8E2E-73508D196A55}" srcOrd="2" destOrd="0" presId="urn:microsoft.com/office/officeart/2018/2/layout/IconVerticalSolidList"/>
    <dgm:cxn modelId="{2BB264D7-7011-4057-B43C-AE70C740E772}" type="presParOf" srcId="{77B486A0-DAFB-44AE-A521-C5CDF1D78A19}" destId="{D6D2A54A-D56B-4A94-9B49-1C8E4944559F}" srcOrd="3" destOrd="0" presId="urn:microsoft.com/office/officeart/2018/2/layout/IconVerticalSolidList"/>
    <dgm:cxn modelId="{38828168-B536-47D1-80A3-187843A802F5}" type="presParOf" srcId="{97ACFD72-417A-4490-A452-BF8FBE0C23D3}" destId="{6A3DF516-061A-4E1E-A4DF-4E63D6CBA200}" srcOrd="5" destOrd="0" presId="urn:microsoft.com/office/officeart/2018/2/layout/IconVerticalSolidList"/>
    <dgm:cxn modelId="{0F8C146B-A6EA-475B-BB46-8CC2531749B2}" type="presParOf" srcId="{97ACFD72-417A-4490-A452-BF8FBE0C23D3}" destId="{4EB0DD85-B63B-4F17-98D1-6845865BB93D}" srcOrd="6" destOrd="0" presId="urn:microsoft.com/office/officeart/2018/2/layout/IconVerticalSolidList"/>
    <dgm:cxn modelId="{5DBB76AD-57B4-4350-AFE5-90FD8249336D}" type="presParOf" srcId="{4EB0DD85-B63B-4F17-98D1-6845865BB93D}" destId="{E3FD4300-36CB-4971-8A58-C2952F704B12}" srcOrd="0" destOrd="0" presId="urn:microsoft.com/office/officeart/2018/2/layout/IconVerticalSolidList"/>
    <dgm:cxn modelId="{16B26D89-B801-4808-9905-122465C7379C}" type="presParOf" srcId="{4EB0DD85-B63B-4F17-98D1-6845865BB93D}" destId="{74C7ECB2-EA68-4682-BB50-9FBED34E6CFF}" srcOrd="1" destOrd="0" presId="urn:microsoft.com/office/officeart/2018/2/layout/IconVerticalSolidList"/>
    <dgm:cxn modelId="{EE162A90-1859-40DA-A308-8536A62B9C34}" type="presParOf" srcId="{4EB0DD85-B63B-4F17-98D1-6845865BB93D}" destId="{CCC883B6-F426-44E9-9A42-05941E0D1852}" srcOrd="2" destOrd="0" presId="urn:microsoft.com/office/officeart/2018/2/layout/IconVerticalSolidList"/>
    <dgm:cxn modelId="{AA924BF9-659D-4ADC-A54B-CBBE70D38D4B}" type="presParOf" srcId="{4EB0DD85-B63B-4F17-98D1-6845865BB93D}" destId="{31F4CD7B-EA87-4FD9-BE5C-20C18B719E9F}" srcOrd="3" destOrd="0" presId="urn:microsoft.com/office/officeart/2018/2/layout/IconVerticalSolidList"/>
    <dgm:cxn modelId="{63458BC1-DF08-4E31-BF44-94A860A63400}" type="presParOf" srcId="{97ACFD72-417A-4490-A452-BF8FBE0C23D3}" destId="{36743A53-1ADA-4229-94AC-64F6F9D0BFC0}" srcOrd="7" destOrd="0" presId="urn:microsoft.com/office/officeart/2018/2/layout/IconVerticalSolidList"/>
    <dgm:cxn modelId="{0AD14DE4-6616-4107-A0E4-2F2DCDABCC1D}" type="presParOf" srcId="{97ACFD72-417A-4490-A452-BF8FBE0C23D3}" destId="{DFBC68E7-DB9F-4467-896E-0830D0D5A63E}" srcOrd="8" destOrd="0" presId="urn:microsoft.com/office/officeart/2018/2/layout/IconVerticalSolidList"/>
    <dgm:cxn modelId="{2285E0AF-1B2D-4D1C-8CA5-7CD2755DF7A4}" type="presParOf" srcId="{DFBC68E7-DB9F-4467-896E-0830D0D5A63E}" destId="{3964B058-9B32-4681-A5D4-DACEF301F768}" srcOrd="0" destOrd="0" presId="urn:microsoft.com/office/officeart/2018/2/layout/IconVerticalSolidList"/>
    <dgm:cxn modelId="{C98FCFB3-D4FC-47F0-9921-35ACE4B85965}" type="presParOf" srcId="{DFBC68E7-DB9F-4467-896E-0830D0D5A63E}" destId="{BF496AA7-86DF-43AE-8F7A-1F4C4859B709}" srcOrd="1" destOrd="0" presId="urn:microsoft.com/office/officeart/2018/2/layout/IconVerticalSolidList"/>
    <dgm:cxn modelId="{E1F82F51-05D4-40D8-B164-796C75013F35}" type="presParOf" srcId="{DFBC68E7-DB9F-4467-896E-0830D0D5A63E}" destId="{43A769BC-1003-4B59-A64C-59C8130526EC}" srcOrd="2" destOrd="0" presId="urn:microsoft.com/office/officeart/2018/2/layout/IconVerticalSolidList"/>
    <dgm:cxn modelId="{0930BF27-2D84-43B4-A006-4CDFCC48E513}" type="presParOf" srcId="{DFBC68E7-DB9F-4467-896E-0830D0D5A63E}" destId="{4CA883CA-9299-4864-A148-94E1BBC890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180508-89FC-4304-8457-A9DC409207E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3711D9-8AD4-4ACC-A479-D2D9AA975502}">
      <dgm:prSet/>
      <dgm:spPr/>
      <dgm:t>
        <a:bodyPr/>
        <a:lstStyle/>
        <a:p>
          <a:r>
            <a:rPr lang="en-US" b="1"/>
            <a:t>AGNES</a:t>
          </a:r>
          <a:r>
            <a:rPr lang="en-US"/>
            <a:t> has a </a:t>
          </a:r>
          <a:r>
            <a:rPr lang="en-US" b="1"/>
            <a:t>Silhouette Score of 0.098</a:t>
          </a:r>
          <a:r>
            <a:rPr lang="en-US"/>
            <a:t>, which indicates that the clusters formed are not very distinct. It also has a </a:t>
          </a:r>
          <a:r>
            <a:rPr lang="en-US" b="1"/>
            <a:t>Davies-Bouldin Index of 2.457</a:t>
          </a:r>
          <a:r>
            <a:rPr lang="en-US"/>
            <a:t>, which further suggests that the clusters may not be well-separated.</a:t>
          </a:r>
        </a:p>
      </dgm:t>
    </dgm:pt>
    <dgm:pt modelId="{BBDCC182-70D7-4396-B9B2-FACBC8CF26CF}" type="parTrans" cxnId="{A1A46199-0A26-4331-BA97-5690743C49B9}">
      <dgm:prSet/>
      <dgm:spPr/>
      <dgm:t>
        <a:bodyPr/>
        <a:lstStyle/>
        <a:p>
          <a:endParaRPr lang="en-US"/>
        </a:p>
      </dgm:t>
    </dgm:pt>
    <dgm:pt modelId="{C1B62E09-334A-4B67-8395-D2F608BC4F13}" type="sibTrans" cxnId="{A1A46199-0A26-4331-BA97-5690743C49B9}">
      <dgm:prSet/>
      <dgm:spPr/>
      <dgm:t>
        <a:bodyPr/>
        <a:lstStyle/>
        <a:p>
          <a:endParaRPr lang="en-US"/>
        </a:p>
      </dgm:t>
    </dgm:pt>
    <dgm:pt modelId="{D00F17F6-7A93-4C54-A6F5-9C16C2900F79}">
      <dgm:prSet/>
      <dgm:spPr/>
      <dgm:t>
        <a:bodyPr/>
        <a:lstStyle/>
        <a:p>
          <a:r>
            <a:rPr lang="en-US" b="1"/>
            <a:t>K-Means</a:t>
          </a:r>
          <a:r>
            <a:rPr lang="en-US"/>
            <a:t>' performance can be compared based on the actual values for its </a:t>
          </a:r>
          <a:r>
            <a:rPr lang="en-US" b="1"/>
            <a:t>Silhouette Score</a:t>
          </a:r>
          <a:r>
            <a:rPr lang="en-US"/>
            <a:t> and </a:t>
          </a:r>
          <a:r>
            <a:rPr lang="en-US" b="1"/>
            <a:t>Davies-Bouldin Index</a:t>
          </a:r>
          <a:r>
            <a:rPr lang="en-US"/>
            <a:t>. If K-Means has a </a:t>
          </a:r>
          <a:r>
            <a:rPr lang="en-US" b="1"/>
            <a:t>higher Silhouette Score</a:t>
          </a:r>
          <a:r>
            <a:rPr lang="en-US"/>
            <a:t> and a </a:t>
          </a:r>
          <a:r>
            <a:rPr lang="en-US" b="1"/>
            <a:t>lower Davies-Bouldin Index</a:t>
          </a:r>
          <a:r>
            <a:rPr lang="en-US"/>
            <a:t>, it would indicate that K-Means is better at forming distinct and well-separated clusters compared to AGNES.</a:t>
          </a:r>
        </a:p>
      </dgm:t>
    </dgm:pt>
    <dgm:pt modelId="{96B16FFE-582E-4F53-90BA-2E45BFAAC216}" type="parTrans" cxnId="{16818822-15C9-4C7A-8AD3-F9384D397809}">
      <dgm:prSet/>
      <dgm:spPr/>
      <dgm:t>
        <a:bodyPr/>
        <a:lstStyle/>
        <a:p>
          <a:endParaRPr lang="en-US"/>
        </a:p>
      </dgm:t>
    </dgm:pt>
    <dgm:pt modelId="{EB9C9DA8-D979-4390-8D92-277724C66753}" type="sibTrans" cxnId="{16818822-15C9-4C7A-8AD3-F9384D397809}">
      <dgm:prSet/>
      <dgm:spPr/>
      <dgm:t>
        <a:bodyPr/>
        <a:lstStyle/>
        <a:p>
          <a:endParaRPr lang="en-US"/>
        </a:p>
      </dgm:t>
    </dgm:pt>
    <dgm:pt modelId="{B5B04770-BEED-4CB4-8732-403F02317421}">
      <dgm:prSet/>
      <dgm:spPr/>
      <dgm:t>
        <a:bodyPr/>
        <a:lstStyle/>
        <a:p>
          <a:r>
            <a:rPr lang="en-US"/>
            <a:t>In general:</a:t>
          </a:r>
        </a:p>
      </dgm:t>
    </dgm:pt>
    <dgm:pt modelId="{A34E95FF-CA4F-4856-8FAD-92CB9832EB1E}" type="parTrans" cxnId="{33D20D1E-2B6E-4604-8EA1-FDDE67D6F8C2}">
      <dgm:prSet/>
      <dgm:spPr/>
      <dgm:t>
        <a:bodyPr/>
        <a:lstStyle/>
        <a:p>
          <a:endParaRPr lang="en-US"/>
        </a:p>
      </dgm:t>
    </dgm:pt>
    <dgm:pt modelId="{6DCF1001-2428-4A03-9306-DD562FB52D51}" type="sibTrans" cxnId="{33D20D1E-2B6E-4604-8EA1-FDDE67D6F8C2}">
      <dgm:prSet/>
      <dgm:spPr/>
      <dgm:t>
        <a:bodyPr/>
        <a:lstStyle/>
        <a:p>
          <a:endParaRPr lang="en-US"/>
        </a:p>
      </dgm:t>
    </dgm:pt>
    <dgm:pt modelId="{37FE5BAD-E654-41DF-84B3-792A8860751A}">
      <dgm:prSet/>
      <dgm:spPr/>
      <dgm:t>
        <a:bodyPr/>
        <a:lstStyle/>
        <a:p>
          <a:r>
            <a:rPr lang="en-US" b="1"/>
            <a:t>AGNES</a:t>
          </a:r>
          <a:r>
            <a:rPr lang="en-US"/>
            <a:t> might struggle with dense or overlapping clusters, which results in a lower Silhouette Score and higher Davies-Bouldin Index.</a:t>
          </a:r>
        </a:p>
      </dgm:t>
    </dgm:pt>
    <dgm:pt modelId="{4BF7B5A4-5068-4B36-903D-A39C2F3A209A}" type="parTrans" cxnId="{70A5458F-3B40-4DC8-ABD2-A8ED97A41770}">
      <dgm:prSet/>
      <dgm:spPr/>
      <dgm:t>
        <a:bodyPr/>
        <a:lstStyle/>
        <a:p>
          <a:endParaRPr lang="en-US"/>
        </a:p>
      </dgm:t>
    </dgm:pt>
    <dgm:pt modelId="{ADE11A93-6CCF-41B6-99A9-654A7CD843F5}" type="sibTrans" cxnId="{70A5458F-3B40-4DC8-ABD2-A8ED97A41770}">
      <dgm:prSet/>
      <dgm:spPr/>
      <dgm:t>
        <a:bodyPr/>
        <a:lstStyle/>
        <a:p>
          <a:endParaRPr lang="en-US"/>
        </a:p>
      </dgm:t>
    </dgm:pt>
    <dgm:pt modelId="{2EF25B83-E584-41BC-83C7-D619706E0510}">
      <dgm:prSet/>
      <dgm:spPr/>
      <dgm:t>
        <a:bodyPr/>
        <a:lstStyle/>
        <a:p>
          <a:r>
            <a:rPr lang="en-US" b="1"/>
            <a:t>K-Means</a:t>
          </a:r>
          <a:r>
            <a:rPr lang="en-US"/>
            <a:t>, depending on the dataset, can sometimes provide better-defined clusters, especially when the clusters are relatively spherical or evenly sized.</a:t>
          </a:r>
        </a:p>
      </dgm:t>
    </dgm:pt>
    <dgm:pt modelId="{6365FE82-A2D4-4C98-BED5-08187481160C}" type="parTrans" cxnId="{0D8C3AD6-3F9C-4A6A-8059-C181AFF6EED1}">
      <dgm:prSet/>
      <dgm:spPr/>
      <dgm:t>
        <a:bodyPr/>
        <a:lstStyle/>
        <a:p>
          <a:endParaRPr lang="en-US"/>
        </a:p>
      </dgm:t>
    </dgm:pt>
    <dgm:pt modelId="{B3A7778E-6FAA-44EE-881C-6C07734EC187}" type="sibTrans" cxnId="{0D8C3AD6-3F9C-4A6A-8059-C181AFF6EED1}">
      <dgm:prSet/>
      <dgm:spPr/>
      <dgm:t>
        <a:bodyPr/>
        <a:lstStyle/>
        <a:p>
          <a:endParaRPr lang="en-US"/>
        </a:p>
      </dgm:t>
    </dgm:pt>
    <dgm:pt modelId="{57F7CFE6-935F-4D7C-9C39-CC791EE72F07}" type="pres">
      <dgm:prSet presAssocID="{AF180508-89FC-4304-8457-A9DC409207E0}" presName="Name0" presStyleCnt="0">
        <dgm:presLayoutVars>
          <dgm:dir/>
          <dgm:animLvl val="lvl"/>
          <dgm:resizeHandles val="exact"/>
        </dgm:presLayoutVars>
      </dgm:prSet>
      <dgm:spPr/>
    </dgm:pt>
    <dgm:pt modelId="{B27249C5-66FD-42D3-95BF-C925CCF3F4D3}" type="pres">
      <dgm:prSet presAssocID="{2EF25B83-E584-41BC-83C7-D619706E0510}" presName="boxAndChildren" presStyleCnt="0"/>
      <dgm:spPr/>
    </dgm:pt>
    <dgm:pt modelId="{90643754-8E8A-4279-B640-6A248A2A843F}" type="pres">
      <dgm:prSet presAssocID="{2EF25B83-E584-41BC-83C7-D619706E0510}" presName="parentTextBox" presStyleLbl="node1" presStyleIdx="0" presStyleCnt="5"/>
      <dgm:spPr/>
    </dgm:pt>
    <dgm:pt modelId="{21392C7F-390E-47CE-AD4E-DE6D8EE42AA1}" type="pres">
      <dgm:prSet presAssocID="{ADE11A93-6CCF-41B6-99A9-654A7CD843F5}" presName="sp" presStyleCnt="0"/>
      <dgm:spPr/>
    </dgm:pt>
    <dgm:pt modelId="{0F963336-4AD4-4258-8979-329B8DAD6517}" type="pres">
      <dgm:prSet presAssocID="{37FE5BAD-E654-41DF-84B3-792A8860751A}" presName="arrowAndChildren" presStyleCnt="0"/>
      <dgm:spPr/>
    </dgm:pt>
    <dgm:pt modelId="{4019CB0D-EB3A-4159-A096-DC5A8D0363BB}" type="pres">
      <dgm:prSet presAssocID="{37FE5BAD-E654-41DF-84B3-792A8860751A}" presName="parentTextArrow" presStyleLbl="node1" presStyleIdx="1" presStyleCnt="5"/>
      <dgm:spPr/>
    </dgm:pt>
    <dgm:pt modelId="{1693D3A5-2218-407F-BE8E-17C206B94F31}" type="pres">
      <dgm:prSet presAssocID="{6DCF1001-2428-4A03-9306-DD562FB52D51}" presName="sp" presStyleCnt="0"/>
      <dgm:spPr/>
    </dgm:pt>
    <dgm:pt modelId="{1086A3F2-46F5-4DEB-8743-9CCB518851DF}" type="pres">
      <dgm:prSet presAssocID="{B5B04770-BEED-4CB4-8732-403F02317421}" presName="arrowAndChildren" presStyleCnt="0"/>
      <dgm:spPr/>
    </dgm:pt>
    <dgm:pt modelId="{2A4ADCFD-CDF1-46A9-857F-126862728B45}" type="pres">
      <dgm:prSet presAssocID="{B5B04770-BEED-4CB4-8732-403F02317421}" presName="parentTextArrow" presStyleLbl="node1" presStyleIdx="2" presStyleCnt="5"/>
      <dgm:spPr/>
    </dgm:pt>
    <dgm:pt modelId="{BB99C6CE-47A0-4AB2-8016-D2C8D3930D34}" type="pres">
      <dgm:prSet presAssocID="{EB9C9DA8-D979-4390-8D92-277724C66753}" presName="sp" presStyleCnt="0"/>
      <dgm:spPr/>
    </dgm:pt>
    <dgm:pt modelId="{28F2D850-F7D7-41F8-850B-A49CC8DF6109}" type="pres">
      <dgm:prSet presAssocID="{D00F17F6-7A93-4C54-A6F5-9C16C2900F79}" presName="arrowAndChildren" presStyleCnt="0"/>
      <dgm:spPr/>
    </dgm:pt>
    <dgm:pt modelId="{BED60B7E-0E3D-4BD3-9820-C456870EC0D8}" type="pres">
      <dgm:prSet presAssocID="{D00F17F6-7A93-4C54-A6F5-9C16C2900F79}" presName="parentTextArrow" presStyleLbl="node1" presStyleIdx="3" presStyleCnt="5"/>
      <dgm:spPr/>
    </dgm:pt>
    <dgm:pt modelId="{7E5D8A9E-056E-4C34-859F-4892192826E2}" type="pres">
      <dgm:prSet presAssocID="{C1B62E09-334A-4B67-8395-D2F608BC4F13}" presName="sp" presStyleCnt="0"/>
      <dgm:spPr/>
    </dgm:pt>
    <dgm:pt modelId="{DC1E3A9F-5185-4EAF-BD15-6A2125F258B3}" type="pres">
      <dgm:prSet presAssocID="{233711D9-8AD4-4ACC-A479-D2D9AA975502}" presName="arrowAndChildren" presStyleCnt="0"/>
      <dgm:spPr/>
    </dgm:pt>
    <dgm:pt modelId="{19CA31BE-EFD9-47FA-984C-7915919DEA2D}" type="pres">
      <dgm:prSet presAssocID="{233711D9-8AD4-4ACC-A479-D2D9AA975502}" presName="parentTextArrow" presStyleLbl="node1" presStyleIdx="4" presStyleCnt="5"/>
      <dgm:spPr/>
    </dgm:pt>
  </dgm:ptLst>
  <dgm:cxnLst>
    <dgm:cxn modelId="{825A5B05-D075-4526-B7DF-B4D95554DE04}" type="presOf" srcId="{233711D9-8AD4-4ACC-A479-D2D9AA975502}" destId="{19CA31BE-EFD9-47FA-984C-7915919DEA2D}" srcOrd="0" destOrd="0" presId="urn:microsoft.com/office/officeart/2005/8/layout/process4"/>
    <dgm:cxn modelId="{33D20D1E-2B6E-4604-8EA1-FDDE67D6F8C2}" srcId="{AF180508-89FC-4304-8457-A9DC409207E0}" destId="{B5B04770-BEED-4CB4-8732-403F02317421}" srcOrd="2" destOrd="0" parTransId="{A34E95FF-CA4F-4856-8FAD-92CB9832EB1E}" sibTransId="{6DCF1001-2428-4A03-9306-DD562FB52D51}"/>
    <dgm:cxn modelId="{16818822-15C9-4C7A-8AD3-F9384D397809}" srcId="{AF180508-89FC-4304-8457-A9DC409207E0}" destId="{D00F17F6-7A93-4C54-A6F5-9C16C2900F79}" srcOrd="1" destOrd="0" parTransId="{96B16FFE-582E-4F53-90BA-2E45BFAAC216}" sibTransId="{EB9C9DA8-D979-4390-8D92-277724C66753}"/>
    <dgm:cxn modelId="{8BDEC742-F2B8-44AC-905A-790B649091A8}" type="presOf" srcId="{37FE5BAD-E654-41DF-84B3-792A8860751A}" destId="{4019CB0D-EB3A-4159-A096-DC5A8D0363BB}" srcOrd="0" destOrd="0" presId="urn:microsoft.com/office/officeart/2005/8/layout/process4"/>
    <dgm:cxn modelId="{FA27C06D-2B50-47C0-B2FE-9429F3FD6766}" type="presOf" srcId="{D00F17F6-7A93-4C54-A6F5-9C16C2900F79}" destId="{BED60B7E-0E3D-4BD3-9820-C456870EC0D8}" srcOrd="0" destOrd="0" presId="urn:microsoft.com/office/officeart/2005/8/layout/process4"/>
    <dgm:cxn modelId="{F76AC478-0528-4F73-9F1E-DFA81FD65D9E}" type="presOf" srcId="{AF180508-89FC-4304-8457-A9DC409207E0}" destId="{57F7CFE6-935F-4D7C-9C39-CC791EE72F07}" srcOrd="0" destOrd="0" presId="urn:microsoft.com/office/officeart/2005/8/layout/process4"/>
    <dgm:cxn modelId="{9CE3C788-83BC-4D07-8AAC-62B599E221B6}" type="presOf" srcId="{2EF25B83-E584-41BC-83C7-D619706E0510}" destId="{90643754-8E8A-4279-B640-6A248A2A843F}" srcOrd="0" destOrd="0" presId="urn:microsoft.com/office/officeart/2005/8/layout/process4"/>
    <dgm:cxn modelId="{70A5458F-3B40-4DC8-ABD2-A8ED97A41770}" srcId="{AF180508-89FC-4304-8457-A9DC409207E0}" destId="{37FE5BAD-E654-41DF-84B3-792A8860751A}" srcOrd="3" destOrd="0" parTransId="{4BF7B5A4-5068-4B36-903D-A39C2F3A209A}" sibTransId="{ADE11A93-6CCF-41B6-99A9-654A7CD843F5}"/>
    <dgm:cxn modelId="{A1A46199-0A26-4331-BA97-5690743C49B9}" srcId="{AF180508-89FC-4304-8457-A9DC409207E0}" destId="{233711D9-8AD4-4ACC-A479-D2D9AA975502}" srcOrd="0" destOrd="0" parTransId="{BBDCC182-70D7-4396-B9B2-FACBC8CF26CF}" sibTransId="{C1B62E09-334A-4B67-8395-D2F608BC4F13}"/>
    <dgm:cxn modelId="{B46C12B5-8B71-42AA-BF11-1E8B51C7A7AC}" type="presOf" srcId="{B5B04770-BEED-4CB4-8732-403F02317421}" destId="{2A4ADCFD-CDF1-46A9-857F-126862728B45}" srcOrd="0" destOrd="0" presId="urn:microsoft.com/office/officeart/2005/8/layout/process4"/>
    <dgm:cxn modelId="{0D8C3AD6-3F9C-4A6A-8059-C181AFF6EED1}" srcId="{AF180508-89FC-4304-8457-A9DC409207E0}" destId="{2EF25B83-E584-41BC-83C7-D619706E0510}" srcOrd="4" destOrd="0" parTransId="{6365FE82-A2D4-4C98-BED5-08187481160C}" sibTransId="{B3A7778E-6FAA-44EE-881C-6C07734EC187}"/>
    <dgm:cxn modelId="{CAD171CE-AF35-431C-9E41-B0B0DBB248B1}" type="presParOf" srcId="{57F7CFE6-935F-4D7C-9C39-CC791EE72F07}" destId="{B27249C5-66FD-42D3-95BF-C925CCF3F4D3}" srcOrd="0" destOrd="0" presId="urn:microsoft.com/office/officeart/2005/8/layout/process4"/>
    <dgm:cxn modelId="{60226EE6-9EEC-4FE0-ACA6-F02C04B8D44D}" type="presParOf" srcId="{B27249C5-66FD-42D3-95BF-C925CCF3F4D3}" destId="{90643754-8E8A-4279-B640-6A248A2A843F}" srcOrd="0" destOrd="0" presId="urn:microsoft.com/office/officeart/2005/8/layout/process4"/>
    <dgm:cxn modelId="{7BE9F0DE-4407-470B-8210-9C26D35F4434}" type="presParOf" srcId="{57F7CFE6-935F-4D7C-9C39-CC791EE72F07}" destId="{21392C7F-390E-47CE-AD4E-DE6D8EE42AA1}" srcOrd="1" destOrd="0" presId="urn:microsoft.com/office/officeart/2005/8/layout/process4"/>
    <dgm:cxn modelId="{6BB169D8-073F-4571-965D-305EC863EC01}" type="presParOf" srcId="{57F7CFE6-935F-4D7C-9C39-CC791EE72F07}" destId="{0F963336-4AD4-4258-8979-329B8DAD6517}" srcOrd="2" destOrd="0" presId="urn:microsoft.com/office/officeart/2005/8/layout/process4"/>
    <dgm:cxn modelId="{E5F02603-FA5E-42C6-8CEA-5A350CB202B0}" type="presParOf" srcId="{0F963336-4AD4-4258-8979-329B8DAD6517}" destId="{4019CB0D-EB3A-4159-A096-DC5A8D0363BB}" srcOrd="0" destOrd="0" presId="urn:microsoft.com/office/officeart/2005/8/layout/process4"/>
    <dgm:cxn modelId="{C49A6657-39CD-4B6A-AD9A-5095138AC9A4}" type="presParOf" srcId="{57F7CFE6-935F-4D7C-9C39-CC791EE72F07}" destId="{1693D3A5-2218-407F-BE8E-17C206B94F31}" srcOrd="3" destOrd="0" presId="urn:microsoft.com/office/officeart/2005/8/layout/process4"/>
    <dgm:cxn modelId="{7918C54E-3669-440E-9BAD-C59152B7273E}" type="presParOf" srcId="{57F7CFE6-935F-4D7C-9C39-CC791EE72F07}" destId="{1086A3F2-46F5-4DEB-8743-9CCB518851DF}" srcOrd="4" destOrd="0" presId="urn:microsoft.com/office/officeart/2005/8/layout/process4"/>
    <dgm:cxn modelId="{5029E995-8E54-4C10-AEE5-30F7390590B7}" type="presParOf" srcId="{1086A3F2-46F5-4DEB-8743-9CCB518851DF}" destId="{2A4ADCFD-CDF1-46A9-857F-126862728B45}" srcOrd="0" destOrd="0" presId="urn:microsoft.com/office/officeart/2005/8/layout/process4"/>
    <dgm:cxn modelId="{683D6B70-6457-4232-991E-E92134DD0BC6}" type="presParOf" srcId="{57F7CFE6-935F-4D7C-9C39-CC791EE72F07}" destId="{BB99C6CE-47A0-4AB2-8016-D2C8D3930D34}" srcOrd="5" destOrd="0" presId="urn:microsoft.com/office/officeart/2005/8/layout/process4"/>
    <dgm:cxn modelId="{498E066F-72CA-4586-AEEB-B6C6B41C299A}" type="presParOf" srcId="{57F7CFE6-935F-4D7C-9C39-CC791EE72F07}" destId="{28F2D850-F7D7-41F8-850B-A49CC8DF6109}" srcOrd="6" destOrd="0" presId="urn:microsoft.com/office/officeart/2005/8/layout/process4"/>
    <dgm:cxn modelId="{0D5B1020-188B-410C-AC08-2C9FC8EDA05F}" type="presParOf" srcId="{28F2D850-F7D7-41F8-850B-A49CC8DF6109}" destId="{BED60B7E-0E3D-4BD3-9820-C456870EC0D8}" srcOrd="0" destOrd="0" presId="urn:microsoft.com/office/officeart/2005/8/layout/process4"/>
    <dgm:cxn modelId="{D2FCDF2B-805B-4AEA-B3D8-C820BA5D7961}" type="presParOf" srcId="{57F7CFE6-935F-4D7C-9C39-CC791EE72F07}" destId="{7E5D8A9E-056E-4C34-859F-4892192826E2}" srcOrd="7" destOrd="0" presId="urn:microsoft.com/office/officeart/2005/8/layout/process4"/>
    <dgm:cxn modelId="{B1BC7E04-4394-4F98-A029-6DD46D8C8228}" type="presParOf" srcId="{57F7CFE6-935F-4D7C-9C39-CC791EE72F07}" destId="{DC1E3A9F-5185-4EAF-BD15-6A2125F258B3}" srcOrd="8" destOrd="0" presId="urn:microsoft.com/office/officeart/2005/8/layout/process4"/>
    <dgm:cxn modelId="{2A3E6CA4-157B-4F09-BF60-7CCF680EE848}" type="presParOf" srcId="{DC1E3A9F-5185-4EAF-BD15-6A2125F258B3}" destId="{19CA31BE-EFD9-47FA-984C-7915919DEA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4BD8B-ECA5-4F73-9B4B-C9E9830A8F30}">
      <dsp:nvSpPr>
        <dsp:cNvPr id="0" name=""/>
        <dsp:cNvSpPr/>
      </dsp:nvSpPr>
      <dsp:spPr>
        <a:xfrm>
          <a:off x="0" y="53605"/>
          <a:ext cx="5664038" cy="15492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- Python 3.11.6</a:t>
          </a:r>
          <a:endParaRPr lang="en-US" sz="3900" kern="1200"/>
        </a:p>
      </dsp:txBody>
      <dsp:txXfrm>
        <a:off x="75630" y="129235"/>
        <a:ext cx="5512778" cy="1398021"/>
      </dsp:txXfrm>
    </dsp:sp>
    <dsp:sp modelId="{AA5ADC39-9378-4EB8-B3E2-1DF5DB0031CC}">
      <dsp:nvSpPr>
        <dsp:cNvPr id="0" name=""/>
        <dsp:cNvSpPr/>
      </dsp:nvSpPr>
      <dsp:spPr>
        <a:xfrm>
          <a:off x="0" y="1715206"/>
          <a:ext cx="5664038" cy="1549281"/>
        </a:xfrm>
        <a:prstGeom prst="roundRect">
          <a:avLst/>
        </a:prstGeom>
        <a:solidFill>
          <a:schemeClr val="accent5">
            <a:hueOff val="10045157"/>
            <a:satOff val="332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- Jupyter Notebook v</a:t>
          </a:r>
          <a:r>
            <a:rPr lang="en-GB" sz="3900" kern="1200"/>
            <a:t>6.5.1</a:t>
          </a:r>
          <a:endParaRPr lang="en-US" sz="3900" kern="1200"/>
        </a:p>
      </dsp:txBody>
      <dsp:txXfrm>
        <a:off x="75630" y="1790836"/>
        <a:ext cx="5512778" cy="1398021"/>
      </dsp:txXfrm>
    </dsp:sp>
    <dsp:sp modelId="{1BC9FC72-CB6E-44C7-ACFF-9E6BAAB2C8AD}">
      <dsp:nvSpPr>
        <dsp:cNvPr id="0" name=""/>
        <dsp:cNvSpPr/>
      </dsp:nvSpPr>
      <dsp:spPr>
        <a:xfrm>
          <a:off x="0" y="3376807"/>
          <a:ext cx="5664038" cy="1549281"/>
        </a:xfrm>
        <a:prstGeom prst="roundRect">
          <a:avLst/>
        </a:prstGeom>
        <a:solidFill>
          <a:schemeClr val="accent5">
            <a:hueOff val="20090314"/>
            <a:satOff val="664"/>
            <a:lumOff val="-7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900" kern="1200"/>
            <a:t>- VS Code v1.96.2</a:t>
          </a:r>
          <a:endParaRPr lang="en-US" sz="3900" kern="1200"/>
        </a:p>
      </dsp:txBody>
      <dsp:txXfrm>
        <a:off x="75630" y="3452437"/>
        <a:ext cx="5512778" cy="139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8978B-D691-4BC1-A127-238FE314743D}">
      <dsp:nvSpPr>
        <dsp:cNvPr id="0" name=""/>
        <dsp:cNvSpPr/>
      </dsp:nvSpPr>
      <dsp:spPr>
        <a:xfrm>
          <a:off x="836798" y="167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year</a:t>
          </a:r>
          <a:r>
            <a:rPr lang="tr-TR" sz="1300" b="0" i="0" kern="1200" baseline="0"/>
            <a:t>: The year the car was manufactured.</a:t>
          </a:r>
          <a:endParaRPr lang="en-US" sz="1300" kern="1200"/>
        </a:p>
      </dsp:txBody>
      <dsp:txXfrm>
        <a:off x="836798" y="167"/>
        <a:ext cx="1675548" cy="1005329"/>
      </dsp:txXfrm>
    </dsp:sp>
    <dsp:sp modelId="{BCC461C5-ABF5-4FD6-9C17-935D628D6292}">
      <dsp:nvSpPr>
        <dsp:cNvPr id="0" name=""/>
        <dsp:cNvSpPr/>
      </dsp:nvSpPr>
      <dsp:spPr>
        <a:xfrm>
          <a:off x="2679902" y="167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 dirty="0" err="1"/>
            <a:t>make</a:t>
          </a:r>
          <a:r>
            <a:rPr lang="tr-TR" sz="1300" b="0" i="0" kern="1200" baseline="0" dirty="0"/>
            <a:t>: </a:t>
          </a:r>
          <a:r>
            <a:rPr lang="tr-TR" sz="1300" b="0" i="0" kern="1200" baseline="0" dirty="0" err="1"/>
            <a:t>The</a:t>
          </a:r>
          <a:r>
            <a:rPr lang="tr-TR" sz="1300" b="0" i="0" kern="1200" baseline="0" dirty="0"/>
            <a:t> </a:t>
          </a:r>
          <a:r>
            <a:rPr lang="tr-TR" sz="1300" b="0" i="0" kern="1200" baseline="0" dirty="0" err="1"/>
            <a:t>brand</a:t>
          </a:r>
          <a:r>
            <a:rPr lang="tr-TR" sz="1300" b="0" i="0" kern="1200" baseline="0" dirty="0"/>
            <a:t> </a:t>
          </a:r>
          <a:r>
            <a:rPr lang="tr-TR" sz="1300" b="0" i="0" kern="1200" baseline="0" dirty="0" err="1"/>
            <a:t>or</a:t>
          </a:r>
          <a:r>
            <a:rPr lang="tr-TR" sz="1300" b="0" i="0" kern="1200" baseline="0" dirty="0"/>
            <a:t> </a:t>
          </a:r>
          <a:r>
            <a:rPr lang="tr-TR" sz="1300" b="0" i="0" kern="1200" baseline="0" dirty="0" err="1"/>
            <a:t>manufacturer</a:t>
          </a:r>
          <a:r>
            <a:rPr lang="tr-TR" sz="1300" b="0" i="0" kern="1200" baseline="0" dirty="0"/>
            <a:t> of </a:t>
          </a:r>
          <a:r>
            <a:rPr lang="tr-TR" sz="1300" b="0" i="0" kern="1200" baseline="0" dirty="0" err="1"/>
            <a:t>the</a:t>
          </a:r>
          <a:r>
            <a:rPr lang="tr-TR" sz="1300" b="0" i="0" kern="1200" baseline="0" dirty="0"/>
            <a:t> car (</a:t>
          </a:r>
          <a:r>
            <a:rPr lang="tr-TR" sz="1300" b="0" i="0" kern="1200" baseline="0" dirty="0" err="1"/>
            <a:t>e.g</a:t>
          </a:r>
          <a:r>
            <a:rPr lang="tr-TR" sz="1300" b="0" i="0" kern="1200" baseline="0" dirty="0"/>
            <a:t>., Kia, BMW, Volvo).</a:t>
          </a:r>
          <a:endParaRPr lang="en-US" sz="1300" kern="1200" dirty="0"/>
        </a:p>
      </dsp:txBody>
      <dsp:txXfrm>
        <a:off x="2679902" y="167"/>
        <a:ext cx="1675548" cy="1005329"/>
      </dsp:txXfrm>
    </dsp:sp>
    <dsp:sp modelId="{2FE6711D-8D0E-4158-A78F-705DDB81BEF1}">
      <dsp:nvSpPr>
        <dsp:cNvPr id="0" name=""/>
        <dsp:cNvSpPr/>
      </dsp:nvSpPr>
      <dsp:spPr>
        <a:xfrm>
          <a:off x="4523005" y="167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model</a:t>
          </a:r>
          <a:r>
            <a:rPr lang="tr-TR" sz="1300" b="0" i="0" kern="1200" baseline="0"/>
            <a:t>: The specific model of the car (e.g., Sorento, 3 Series, S60).</a:t>
          </a:r>
          <a:endParaRPr lang="en-US" sz="1300" kern="1200"/>
        </a:p>
      </dsp:txBody>
      <dsp:txXfrm>
        <a:off x="4523005" y="167"/>
        <a:ext cx="1675548" cy="1005329"/>
      </dsp:txXfrm>
    </dsp:sp>
    <dsp:sp modelId="{252495E6-B096-4EED-A5D7-5179E2ABE49A}">
      <dsp:nvSpPr>
        <dsp:cNvPr id="0" name=""/>
        <dsp:cNvSpPr/>
      </dsp:nvSpPr>
      <dsp:spPr>
        <a:xfrm>
          <a:off x="6366108" y="167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trim</a:t>
          </a:r>
          <a:r>
            <a:rPr lang="tr-TR" sz="1300" b="0" i="0" kern="1200" baseline="0"/>
            <a:t>: The version or specific configuration of the car model </a:t>
          </a:r>
          <a:endParaRPr lang="en-US" sz="1300" kern="1200"/>
        </a:p>
      </dsp:txBody>
      <dsp:txXfrm>
        <a:off x="6366108" y="167"/>
        <a:ext cx="1675548" cy="1005329"/>
      </dsp:txXfrm>
    </dsp:sp>
    <dsp:sp modelId="{3CD33CD9-46BC-481D-9F9C-672A0FFBAA7F}">
      <dsp:nvSpPr>
        <dsp:cNvPr id="0" name=""/>
        <dsp:cNvSpPr/>
      </dsp:nvSpPr>
      <dsp:spPr>
        <a:xfrm>
          <a:off x="836798" y="1173051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body</a:t>
          </a:r>
          <a:r>
            <a:rPr lang="tr-TR" sz="1300" b="0" i="0" kern="1200" baseline="0"/>
            <a:t>: The type of car body (e.g., SUV, Sedan).</a:t>
          </a:r>
          <a:endParaRPr lang="en-US" sz="1300" kern="1200"/>
        </a:p>
      </dsp:txBody>
      <dsp:txXfrm>
        <a:off x="836798" y="1173051"/>
        <a:ext cx="1675548" cy="1005329"/>
      </dsp:txXfrm>
    </dsp:sp>
    <dsp:sp modelId="{882486E1-22C1-4C00-BEC7-186B9EE4A86E}">
      <dsp:nvSpPr>
        <dsp:cNvPr id="0" name=""/>
        <dsp:cNvSpPr/>
      </dsp:nvSpPr>
      <dsp:spPr>
        <a:xfrm>
          <a:off x="2679902" y="1173051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transmission</a:t>
          </a:r>
          <a:r>
            <a:rPr lang="tr-TR" sz="1300" b="0" i="0" kern="1200" baseline="0"/>
            <a:t>: The transmission type of the car (e.g., automatic).</a:t>
          </a:r>
          <a:endParaRPr lang="en-US" sz="1300" kern="1200"/>
        </a:p>
      </dsp:txBody>
      <dsp:txXfrm>
        <a:off x="2679902" y="1173051"/>
        <a:ext cx="1675548" cy="1005329"/>
      </dsp:txXfrm>
    </dsp:sp>
    <dsp:sp modelId="{7D04DAB2-78B1-4A2B-93EF-C5C01EBFC34A}">
      <dsp:nvSpPr>
        <dsp:cNvPr id="0" name=""/>
        <dsp:cNvSpPr/>
      </dsp:nvSpPr>
      <dsp:spPr>
        <a:xfrm>
          <a:off x="4523005" y="1173051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vin</a:t>
          </a:r>
          <a:r>
            <a:rPr lang="tr-TR" sz="1300" b="0" i="0" kern="1200" baseline="0"/>
            <a:t>: The Vehicle Identification Number (a unique code to identify individual vehicles).</a:t>
          </a:r>
          <a:endParaRPr lang="en-US" sz="1300" kern="1200"/>
        </a:p>
      </dsp:txBody>
      <dsp:txXfrm>
        <a:off x="4523005" y="1173051"/>
        <a:ext cx="1675548" cy="1005329"/>
      </dsp:txXfrm>
    </dsp:sp>
    <dsp:sp modelId="{1B7CD8F9-BEE6-4A08-BCDE-4BAD4D175630}">
      <dsp:nvSpPr>
        <dsp:cNvPr id="0" name=""/>
        <dsp:cNvSpPr/>
      </dsp:nvSpPr>
      <dsp:spPr>
        <a:xfrm>
          <a:off x="6366108" y="1173051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state</a:t>
          </a:r>
          <a:r>
            <a:rPr lang="tr-TR" sz="1300" b="0" i="0" kern="1200" baseline="0"/>
            <a:t>: The state where the car is located or registered (e.g., CA for California).</a:t>
          </a:r>
          <a:endParaRPr lang="en-US" sz="1300" kern="1200"/>
        </a:p>
      </dsp:txBody>
      <dsp:txXfrm>
        <a:off x="6366108" y="1173051"/>
        <a:ext cx="1675548" cy="1005329"/>
      </dsp:txXfrm>
    </dsp:sp>
    <dsp:sp modelId="{AABB0402-4645-4E6F-ADD1-79C92881EBDD}">
      <dsp:nvSpPr>
        <dsp:cNvPr id="0" name=""/>
        <dsp:cNvSpPr/>
      </dsp:nvSpPr>
      <dsp:spPr>
        <a:xfrm>
          <a:off x="836798" y="2345934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condition</a:t>
          </a:r>
          <a:r>
            <a:rPr lang="tr-TR" sz="1300" b="0" i="0" kern="1200" baseline="0"/>
            <a:t>: The overall condition of the car (e.g., 5.0 indicating excellent condition).</a:t>
          </a:r>
          <a:endParaRPr lang="en-US" sz="1300" kern="1200"/>
        </a:p>
      </dsp:txBody>
      <dsp:txXfrm>
        <a:off x="836798" y="2345934"/>
        <a:ext cx="1675548" cy="1005329"/>
      </dsp:txXfrm>
    </dsp:sp>
    <dsp:sp modelId="{C589DE81-8530-4DB1-859C-68CE688DECB3}">
      <dsp:nvSpPr>
        <dsp:cNvPr id="0" name=""/>
        <dsp:cNvSpPr/>
      </dsp:nvSpPr>
      <dsp:spPr>
        <a:xfrm>
          <a:off x="2679902" y="2345934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odometer</a:t>
          </a:r>
          <a:r>
            <a:rPr lang="tr-TR" sz="1300" b="0" i="0" kern="1200" baseline="0"/>
            <a:t>: The mileage or the number of miles the car has been driven.</a:t>
          </a:r>
          <a:endParaRPr lang="en-US" sz="1300" kern="1200"/>
        </a:p>
      </dsp:txBody>
      <dsp:txXfrm>
        <a:off x="2679902" y="2345934"/>
        <a:ext cx="1675548" cy="1005329"/>
      </dsp:txXfrm>
    </dsp:sp>
    <dsp:sp modelId="{157FE442-7103-442B-BB8A-15C724C5CED8}">
      <dsp:nvSpPr>
        <dsp:cNvPr id="0" name=""/>
        <dsp:cNvSpPr/>
      </dsp:nvSpPr>
      <dsp:spPr>
        <a:xfrm>
          <a:off x="4523005" y="2345934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color</a:t>
          </a:r>
          <a:r>
            <a:rPr lang="tr-TR" sz="1300" b="0" i="0" kern="1200" baseline="0"/>
            <a:t>: The exterior color of the car (e.g., white, gray).</a:t>
          </a:r>
          <a:endParaRPr lang="en-US" sz="1300" kern="1200"/>
        </a:p>
      </dsp:txBody>
      <dsp:txXfrm>
        <a:off x="4523005" y="2345934"/>
        <a:ext cx="1675548" cy="1005329"/>
      </dsp:txXfrm>
    </dsp:sp>
    <dsp:sp modelId="{23825389-9C70-490C-B72A-CF2B6BAEBEDA}">
      <dsp:nvSpPr>
        <dsp:cNvPr id="0" name=""/>
        <dsp:cNvSpPr/>
      </dsp:nvSpPr>
      <dsp:spPr>
        <a:xfrm>
          <a:off x="6366108" y="2345934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interior</a:t>
          </a:r>
          <a:r>
            <a:rPr lang="tr-TR" sz="1300" b="0" i="0" kern="1200" baseline="0"/>
            <a:t>: The color or type of the interior of the car (e.g., black, beige).</a:t>
          </a:r>
          <a:endParaRPr lang="en-US" sz="1300" kern="1200"/>
        </a:p>
      </dsp:txBody>
      <dsp:txXfrm>
        <a:off x="6366108" y="2345934"/>
        <a:ext cx="1675548" cy="1005329"/>
      </dsp:txXfrm>
    </dsp:sp>
    <dsp:sp modelId="{ED20053E-6422-4506-880F-E7531E572A86}">
      <dsp:nvSpPr>
        <dsp:cNvPr id="0" name=""/>
        <dsp:cNvSpPr/>
      </dsp:nvSpPr>
      <dsp:spPr>
        <a:xfrm>
          <a:off x="836798" y="3518818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seller</a:t>
          </a:r>
          <a:r>
            <a:rPr lang="tr-TR" sz="1300" b="0" i="0" kern="1200" baseline="0"/>
            <a:t>: The company or individual selling the car .</a:t>
          </a:r>
          <a:endParaRPr lang="en-US" sz="1300" kern="1200"/>
        </a:p>
      </dsp:txBody>
      <dsp:txXfrm>
        <a:off x="836798" y="3518818"/>
        <a:ext cx="1675548" cy="1005329"/>
      </dsp:txXfrm>
    </dsp:sp>
    <dsp:sp modelId="{FDF88947-9F0F-407D-9F5C-A47D31D3A375}">
      <dsp:nvSpPr>
        <dsp:cNvPr id="0" name=""/>
        <dsp:cNvSpPr/>
      </dsp:nvSpPr>
      <dsp:spPr>
        <a:xfrm>
          <a:off x="2679902" y="3518818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mmr</a:t>
          </a:r>
          <a:r>
            <a:rPr lang="tr-TR" sz="1300" b="0" i="0" kern="1200" baseline="0"/>
            <a:t>: The Manheim Market Report value</a:t>
          </a:r>
          <a:endParaRPr lang="en-US" sz="1300" kern="1200"/>
        </a:p>
      </dsp:txBody>
      <dsp:txXfrm>
        <a:off x="2679902" y="3518818"/>
        <a:ext cx="1675548" cy="1005329"/>
      </dsp:txXfrm>
    </dsp:sp>
    <dsp:sp modelId="{387592F8-2DCC-4C82-803A-7B5AF688EA41}">
      <dsp:nvSpPr>
        <dsp:cNvPr id="0" name=""/>
        <dsp:cNvSpPr/>
      </dsp:nvSpPr>
      <dsp:spPr>
        <a:xfrm>
          <a:off x="4523005" y="3518818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sellingprice</a:t>
          </a:r>
          <a:r>
            <a:rPr lang="tr-TR" sz="1300" b="0" i="0" kern="1200" baseline="0"/>
            <a:t>: The price at which the car was sold.</a:t>
          </a:r>
          <a:endParaRPr lang="en-US" sz="1300" kern="1200"/>
        </a:p>
      </dsp:txBody>
      <dsp:txXfrm>
        <a:off x="4523005" y="3518818"/>
        <a:ext cx="1675548" cy="1005329"/>
      </dsp:txXfrm>
    </dsp:sp>
    <dsp:sp modelId="{FB440367-4C7A-4226-91B2-D814BA0EAB26}">
      <dsp:nvSpPr>
        <dsp:cNvPr id="0" name=""/>
        <dsp:cNvSpPr/>
      </dsp:nvSpPr>
      <dsp:spPr>
        <a:xfrm>
          <a:off x="6366108" y="3518818"/>
          <a:ext cx="1675548" cy="10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b="1" i="0" kern="1200" baseline="0"/>
            <a:t>saledate</a:t>
          </a:r>
          <a:r>
            <a:rPr lang="tr-TR" sz="1300" b="0" i="0" kern="1200" baseline="0"/>
            <a:t>: The date when the car was sold. </a:t>
          </a:r>
          <a:endParaRPr lang="en-US" sz="1300" kern="1200"/>
        </a:p>
      </dsp:txBody>
      <dsp:txXfrm>
        <a:off x="6366108" y="3518818"/>
        <a:ext cx="1675548" cy="1005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9E733-7270-444C-BE14-93D3244506ED}">
      <dsp:nvSpPr>
        <dsp:cNvPr id="0" name=""/>
        <dsp:cNvSpPr/>
      </dsp:nvSpPr>
      <dsp:spPr>
        <a:xfrm>
          <a:off x="0" y="6042"/>
          <a:ext cx="5704764" cy="6333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16080-F139-43AC-9EA2-5E2E5B041A53}">
      <dsp:nvSpPr>
        <dsp:cNvPr id="0" name=""/>
        <dsp:cNvSpPr/>
      </dsp:nvSpPr>
      <dsp:spPr>
        <a:xfrm>
          <a:off x="191600" y="148554"/>
          <a:ext cx="348704" cy="348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FE12A-CE31-463E-8213-B1D789ED786C}">
      <dsp:nvSpPr>
        <dsp:cNvPr id="0" name=""/>
        <dsp:cNvSpPr/>
      </dsp:nvSpPr>
      <dsp:spPr>
        <a:xfrm>
          <a:off x="731904" y="6042"/>
          <a:ext cx="4885308" cy="79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2" tIns="83792" rIns="83792" bIns="837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FPGrowth</a:t>
          </a:r>
          <a:r>
            <a:rPr lang="en-US" sz="1400" kern="1200"/>
            <a:t> and </a:t>
          </a:r>
          <a:r>
            <a:rPr lang="en-US" sz="1400" b="1" kern="1200"/>
            <a:t>Apriori</a:t>
          </a:r>
          <a:r>
            <a:rPr lang="en-US" sz="1400" kern="1200"/>
            <a:t> have the highest mean lift values (1.2329), indicating that they tend to identify stronger association rules with higher lift values than Eclat (mean lift of 1.1245).</a:t>
          </a:r>
        </a:p>
      </dsp:txBody>
      <dsp:txXfrm>
        <a:off x="731904" y="6042"/>
        <a:ext cx="4885308" cy="791735"/>
      </dsp:txXfrm>
    </dsp:sp>
    <dsp:sp modelId="{650CADBA-6BE8-4788-87F2-35CAA64F369F}">
      <dsp:nvSpPr>
        <dsp:cNvPr id="0" name=""/>
        <dsp:cNvSpPr/>
      </dsp:nvSpPr>
      <dsp:spPr>
        <a:xfrm>
          <a:off x="0" y="995712"/>
          <a:ext cx="5704764" cy="6333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C7772-E850-4ED8-B5AA-D1FB6D4A1BFF}">
      <dsp:nvSpPr>
        <dsp:cNvPr id="0" name=""/>
        <dsp:cNvSpPr/>
      </dsp:nvSpPr>
      <dsp:spPr>
        <a:xfrm>
          <a:off x="191600" y="1138224"/>
          <a:ext cx="348704" cy="348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8D97-4B0F-4760-8077-2765909A8F06}">
      <dsp:nvSpPr>
        <dsp:cNvPr id="0" name=""/>
        <dsp:cNvSpPr/>
      </dsp:nvSpPr>
      <dsp:spPr>
        <a:xfrm>
          <a:off x="731904" y="995712"/>
          <a:ext cx="4885308" cy="79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2" tIns="83792" rIns="83792" bIns="837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</a:t>
          </a:r>
          <a:r>
            <a:rPr lang="en-US" sz="1400" b="1" kern="1200"/>
            <a:t>maximum lift value</a:t>
          </a:r>
          <a:r>
            <a:rPr lang="en-US" sz="1400" kern="1200"/>
            <a:t> is highest for </a:t>
          </a:r>
          <a:r>
            <a:rPr lang="en-US" sz="1400" b="1" kern="1200"/>
            <a:t>FPGrowth</a:t>
          </a:r>
          <a:r>
            <a:rPr lang="en-US" sz="1400" kern="1200"/>
            <a:t> and </a:t>
          </a:r>
          <a:r>
            <a:rPr lang="en-US" sz="1400" b="1" kern="1200"/>
            <a:t>Apriori</a:t>
          </a:r>
          <a:r>
            <a:rPr lang="en-US" sz="1400" kern="1200"/>
            <a:t> (4.7593), meaning these algorithms can produce rules with stronger associations than Eclat, which has a maximum lift of 2.0256.</a:t>
          </a:r>
        </a:p>
      </dsp:txBody>
      <dsp:txXfrm>
        <a:off x="731904" y="995712"/>
        <a:ext cx="4885308" cy="791735"/>
      </dsp:txXfrm>
    </dsp:sp>
    <dsp:sp modelId="{EDD40F3F-6259-4207-BB15-D7E2790BC36D}">
      <dsp:nvSpPr>
        <dsp:cNvPr id="0" name=""/>
        <dsp:cNvSpPr/>
      </dsp:nvSpPr>
      <dsp:spPr>
        <a:xfrm>
          <a:off x="0" y="1985382"/>
          <a:ext cx="5704764" cy="6333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74A8E-9EFB-4CAB-9CFF-ED0A1B9544EA}">
      <dsp:nvSpPr>
        <dsp:cNvPr id="0" name=""/>
        <dsp:cNvSpPr/>
      </dsp:nvSpPr>
      <dsp:spPr>
        <a:xfrm>
          <a:off x="191600" y="2127894"/>
          <a:ext cx="348704" cy="348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2A54A-D56B-4A94-9B49-1C8E4944559F}">
      <dsp:nvSpPr>
        <dsp:cNvPr id="0" name=""/>
        <dsp:cNvSpPr/>
      </dsp:nvSpPr>
      <dsp:spPr>
        <a:xfrm>
          <a:off x="731904" y="1985382"/>
          <a:ext cx="4885308" cy="79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2" tIns="83792" rIns="83792" bIns="837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Eclat</a:t>
          </a:r>
          <a:r>
            <a:rPr lang="en-US" sz="1400" kern="1200"/>
            <a:t> generally produces rules with higher </a:t>
          </a:r>
          <a:r>
            <a:rPr lang="en-US" sz="1400" b="1" kern="1200"/>
            <a:t>confidence</a:t>
          </a:r>
          <a:r>
            <a:rPr lang="en-US" sz="1400" kern="1200"/>
            <a:t> and </a:t>
          </a:r>
          <a:r>
            <a:rPr lang="en-US" sz="1400" b="1" kern="1200"/>
            <a:t>support</a:t>
          </a:r>
          <a:r>
            <a:rPr lang="en-US" sz="1400" kern="1200"/>
            <a:t> on average compared to FPGrowth and Apriori, indicating it is better at identifying frequent itemsets and confident rules.</a:t>
          </a:r>
        </a:p>
      </dsp:txBody>
      <dsp:txXfrm>
        <a:off x="731904" y="1985382"/>
        <a:ext cx="4885308" cy="791735"/>
      </dsp:txXfrm>
    </dsp:sp>
    <dsp:sp modelId="{E3FD4300-36CB-4971-8A58-C2952F704B12}">
      <dsp:nvSpPr>
        <dsp:cNvPr id="0" name=""/>
        <dsp:cNvSpPr/>
      </dsp:nvSpPr>
      <dsp:spPr>
        <a:xfrm>
          <a:off x="0" y="2975051"/>
          <a:ext cx="5704764" cy="6333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7ECB2-EA68-4682-BB50-9FBED34E6CFF}">
      <dsp:nvSpPr>
        <dsp:cNvPr id="0" name=""/>
        <dsp:cNvSpPr/>
      </dsp:nvSpPr>
      <dsp:spPr>
        <a:xfrm>
          <a:off x="191600" y="3117564"/>
          <a:ext cx="348704" cy="348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4CD7B-EA87-4FD9-BE5C-20C18B719E9F}">
      <dsp:nvSpPr>
        <dsp:cNvPr id="0" name=""/>
        <dsp:cNvSpPr/>
      </dsp:nvSpPr>
      <dsp:spPr>
        <a:xfrm>
          <a:off x="731904" y="2975051"/>
          <a:ext cx="4885308" cy="79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2" tIns="83792" rIns="83792" bIns="837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FPGrowth</a:t>
          </a:r>
          <a:r>
            <a:rPr lang="en-US" sz="1400" kern="1200"/>
            <a:t> and </a:t>
          </a:r>
          <a:r>
            <a:rPr lang="en-US" sz="1400" b="1" kern="1200"/>
            <a:t>Apriori</a:t>
          </a:r>
          <a:r>
            <a:rPr lang="en-US" sz="1400" kern="1200"/>
            <a:t> have higher </a:t>
          </a:r>
          <a:r>
            <a:rPr lang="en-US" sz="1400" b="1" kern="1200"/>
            <a:t>lift</a:t>
          </a:r>
          <a:r>
            <a:rPr lang="en-US" sz="1400" kern="1200"/>
            <a:t> values on average and also can reach higher </a:t>
          </a:r>
          <a:r>
            <a:rPr lang="en-US" sz="1400" b="1" kern="1200"/>
            <a:t>maximum lift</a:t>
          </a:r>
          <a:r>
            <a:rPr lang="en-US" sz="1400" kern="1200"/>
            <a:t> values, suggesting they are better at identifying strong, unique relationships between items.</a:t>
          </a:r>
        </a:p>
      </dsp:txBody>
      <dsp:txXfrm>
        <a:off x="731904" y="2975051"/>
        <a:ext cx="4885308" cy="791735"/>
      </dsp:txXfrm>
    </dsp:sp>
    <dsp:sp modelId="{3964B058-9B32-4681-A5D4-DACEF301F768}">
      <dsp:nvSpPr>
        <dsp:cNvPr id="0" name=""/>
        <dsp:cNvSpPr/>
      </dsp:nvSpPr>
      <dsp:spPr>
        <a:xfrm>
          <a:off x="0" y="3964721"/>
          <a:ext cx="5704764" cy="6333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96AA7-86DF-43AE-8F7A-1F4C4859B709}">
      <dsp:nvSpPr>
        <dsp:cNvPr id="0" name=""/>
        <dsp:cNvSpPr/>
      </dsp:nvSpPr>
      <dsp:spPr>
        <a:xfrm>
          <a:off x="191600" y="4107234"/>
          <a:ext cx="348704" cy="3483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883CA-9299-4864-A148-94E1BBC8909F}">
      <dsp:nvSpPr>
        <dsp:cNvPr id="0" name=""/>
        <dsp:cNvSpPr/>
      </dsp:nvSpPr>
      <dsp:spPr>
        <a:xfrm>
          <a:off x="731904" y="3964721"/>
          <a:ext cx="4885308" cy="791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92" tIns="83792" rIns="83792" bIns="837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three algorithms are capable of identifying high-confidence and high-lift association rules, but </a:t>
          </a:r>
          <a:r>
            <a:rPr lang="en-US" sz="1400" b="1" kern="1200"/>
            <a:t>FPGrowth</a:t>
          </a:r>
          <a:r>
            <a:rPr lang="en-US" sz="1400" kern="1200"/>
            <a:t> and </a:t>
          </a:r>
          <a:r>
            <a:rPr lang="en-US" sz="1400" b="1" kern="1200"/>
            <a:t>Apriori</a:t>
          </a:r>
          <a:r>
            <a:rPr lang="en-US" sz="1400" kern="1200"/>
            <a:t> stand out in terms of their ability to find stronger, more distinct associations (higher lift).</a:t>
          </a:r>
        </a:p>
      </dsp:txBody>
      <dsp:txXfrm>
        <a:off x="731904" y="3964721"/>
        <a:ext cx="4885308" cy="791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43754-8E8A-4279-B640-6A248A2A843F}">
      <dsp:nvSpPr>
        <dsp:cNvPr id="0" name=""/>
        <dsp:cNvSpPr/>
      </dsp:nvSpPr>
      <dsp:spPr>
        <a:xfrm>
          <a:off x="0" y="4275828"/>
          <a:ext cx="5664038" cy="7014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K-Means</a:t>
          </a:r>
          <a:r>
            <a:rPr lang="en-US" sz="1000" kern="1200"/>
            <a:t>, depending on the dataset, can sometimes provide better-defined clusters, especially when the clusters are relatively spherical or evenly sized.</a:t>
          </a:r>
        </a:p>
      </dsp:txBody>
      <dsp:txXfrm>
        <a:off x="0" y="4275828"/>
        <a:ext cx="5664038" cy="701485"/>
      </dsp:txXfrm>
    </dsp:sp>
    <dsp:sp modelId="{4019CB0D-EB3A-4159-A096-DC5A8D0363BB}">
      <dsp:nvSpPr>
        <dsp:cNvPr id="0" name=""/>
        <dsp:cNvSpPr/>
      </dsp:nvSpPr>
      <dsp:spPr>
        <a:xfrm rot="10800000">
          <a:off x="0" y="3207466"/>
          <a:ext cx="5664038" cy="10788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AGNES</a:t>
          </a:r>
          <a:r>
            <a:rPr lang="en-US" sz="1000" kern="1200"/>
            <a:t> might struggle with dense or overlapping clusters, which results in a lower Silhouette Score and higher Davies-Bouldin Index.</a:t>
          </a:r>
        </a:p>
      </dsp:txBody>
      <dsp:txXfrm rot="10800000">
        <a:off x="0" y="3207466"/>
        <a:ext cx="5664038" cy="701026"/>
      </dsp:txXfrm>
    </dsp:sp>
    <dsp:sp modelId="{2A4ADCFD-CDF1-46A9-857F-126862728B45}">
      <dsp:nvSpPr>
        <dsp:cNvPr id="0" name=""/>
        <dsp:cNvSpPr/>
      </dsp:nvSpPr>
      <dsp:spPr>
        <a:xfrm rot="10800000">
          <a:off x="0" y="2139104"/>
          <a:ext cx="5664038" cy="107888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 general:</a:t>
          </a:r>
        </a:p>
      </dsp:txBody>
      <dsp:txXfrm rot="10800000">
        <a:off x="0" y="2139104"/>
        <a:ext cx="5664038" cy="701026"/>
      </dsp:txXfrm>
    </dsp:sp>
    <dsp:sp modelId="{BED60B7E-0E3D-4BD3-9820-C456870EC0D8}">
      <dsp:nvSpPr>
        <dsp:cNvPr id="0" name=""/>
        <dsp:cNvSpPr/>
      </dsp:nvSpPr>
      <dsp:spPr>
        <a:xfrm rot="10800000">
          <a:off x="0" y="1070742"/>
          <a:ext cx="5664038" cy="107888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K-Means</a:t>
          </a:r>
          <a:r>
            <a:rPr lang="en-US" sz="1000" kern="1200"/>
            <a:t>' performance can be compared based on the actual values for its </a:t>
          </a:r>
          <a:r>
            <a:rPr lang="en-US" sz="1000" b="1" kern="1200"/>
            <a:t>Silhouette Score</a:t>
          </a:r>
          <a:r>
            <a:rPr lang="en-US" sz="1000" kern="1200"/>
            <a:t> and </a:t>
          </a:r>
          <a:r>
            <a:rPr lang="en-US" sz="1000" b="1" kern="1200"/>
            <a:t>Davies-Bouldin Index</a:t>
          </a:r>
          <a:r>
            <a:rPr lang="en-US" sz="1000" kern="1200"/>
            <a:t>. If K-Means has a </a:t>
          </a:r>
          <a:r>
            <a:rPr lang="en-US" sz="1000" b="1" kern="1200"/>
            <a:t>higher Silhouette Score</a:t>
          </a:r>
          <a:r>
            <a:rPr lang="en-US" sz="1000" kern="1200"/>
            <a:t> and a </a:t>
          </a:r>
          <a:r>
            <a:rPr lang="en-US" sz="1000" b="1" kern="1200"/>
            <a:t>lower Davies-Bouldin Index</a:t>
          </a:r>
          <a:r>
            <a:rPr lang="en-US" sz="1000" kern="1200"/>
            <a:t>, it would indicate that K-Means is better at forming distinct and well-separated clusters compared to AGNES.</a:t>
          </a:r>
        </a:p>
      </dsp:txBody>
      <dsp:txXfrm rot="10800000">
        <a:off x="0" y="1070742"/>
        <a:ext cx="5664038" cy="701026"/>
      </dsp:txXfrm>
    </dsp:sp>
    <dsp:sp modelId="{19CA31BE-EFD9-47FA-984C-7915919DEA2D}">
      <dsp:nvSpPr>
        <dsp:cNvPr id="0" name=""/>
        <dsp:cNvSpPr/>
      </dsp:nvSpPr>
      <dsp:spPr>
        <a:xfrm rot="10800000">
          <a:off x="0" y="2380"/>
          <a:ext cx="5664038" cy="1078884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AGNES</a:t>
          </a:r>
          <a:r>
            <a:rPr lang="en-US" sz="1000" kern="1200"/>
            <a:t> has a </a:t>
          </a:r>
          <a:r>
            <a:rPr lang="en-US" sz="1000" b="1" kern="1200"/>
            <a:t>Silhouette Score of 0.098</a:t>
          </a:r>
          <a:r>
            <a:rPr lang="en-US" sz="1000" kern="1200"/>
            <a:t>, which indicates that the clusters formed are not very distinct. It also has a </a:t>
          </a:r>
          <a:r>
            <a:rPr lang="en-US" sz="1000" b="1" kern="1200"/>
            <a:t>Davies-Bouldin Index of 2.457</a:t>
          </a:r>
          <a:r>
            <a:rPr lang="en-US" sz="1000" kern="1200"/>
            <a:t>, which further suggests that the clusters may not be well-separated.</a:t>
          </a:r>
        </a:p>
      </dsp:txBody>
      <dsp:txXfrm rot="10800000">
        <a:off x="0" y="2380"/>
        <a:ext cx="5664038" cy="701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1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8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2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0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8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9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4903E-2A42-CB82-74F0-8D59CA7BB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584" y="893935"/>
            <a:ext cx="6202267" cy="3339390"/>
          </a:xfrm>
        </p:spPr>
        <p:txBody>
          <a:bodyPr anchor="b">
            <a:normAutofit/>
          </a:bodyPr>
          <a:lstStyle/>
          <a:p>
            <a:r>
              <a:rPr lang="tr-TR" sz="4700"/>
              <a:t>CAR PRICE DATASET </a:t>
            </a:r>
            <a:br>
              <a:rPr lang="tr-TR" sz="4700"/>
            </a:br>
            <a:r>
              <a:rPr lang="tr-TR" sz="4700"/>
              <a:t>CLUSTER AND FREQUENT PATTERN ANALYSIS</a:t>
            </a:r>
            <a:br>
              <a:rPr lang="tr-TR" sz="4700"/>
            </a:br>
            <a:endParaRPr lang="tr-TR" sz="4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904A9-CF13-920A-05DB-7A5A1077A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583" y="4458488"/>
            <a:ext cx="6202268" cy="1328163"/>
          </a:xfrm>
        </p:spPr>
        <p:txBody>
          <a:bodyPr anchor="t"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Arda Nalbant 150121004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Niyazi Ozan Ateş 150121991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Umut Bayar 150120043</a:t>
            </a:r>
          </a:p>
        </p:txBody>
      </p:sp>
      <p:pic>
        <p:nvPicPr>
          <p:cNvPr id="30" name="Picture 29" descr="Graph">
            <a:extLst>
              <a:ext uri="{FF2B5EF4-FFF2-40B4-BE49-F238E27FC236}">
                <a16:creationId xmlns:a16="http://schemas.microsoft.com/office/drawing/2014/main" id="{D2D1504E-B321-69D5-6E28-ACD91B03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5" r="3451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FD7A4-F24C-CB60-FF36-7A6B0B5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Dropped not necessary values for 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D36040-288A-8A1D-ED90-2EC4AA91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720" y="1020703"/>
            <a:ext cx="10351007" cy="2225467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111C8-E8D3-01B6-FF23-E2D8770B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dataset contains a large number of unique values.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0EEAFF9-DD59-3E78-4AAD-BBE28AA6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373" y="1128811"/>
            <a:ext cx="4704653" cy="4657841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E27DF-B125-6E45-9988-00B1B0AC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Because of this , we found most used 10 values for all columns and replace other values with ‘other keyword.’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9AC7D-4FFE-BBD7-1E5A-3F57486AC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894080"/>
            <a:ext cx="5640399" cy="3177044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BC70F-2671-D148-5931-98534F9B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Calculated min max values of numeric columns.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8A94C-97C5-4531-4F77-A61F19F6C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3" y="680721"/>
            <a:ext cx="6329236" cy="38089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9EB2-8AEF-4374-4E0B-7C6C80F9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Categorized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. </a:t>
            </a:r>
            <a:r>
              <a:rPr lang="tr-TR" dirty="0" err="1"/>
              <a:t>Because</a:t>
            </a:r>
            <a:r>
              <a:rPr lang="tr-TR" dirty="0"/>
              <a:t> they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usable</a:t>
            </a:r>
            <a:r>
              <a:rPr lang="tr-TR" dirty="0"/>
              <a:t> in </a:t>
            </a:r>
            <a:r>
              <a:rPr lang="tr-TR" dirty="0" err="1"/>
              <a:t>numeric</a:t>
            </a:r>
            <a:r>
              <a:rPr lang="tr-TR" dirty="0"/>
              <a:t> form.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3681B-CB1D-F6A2-6AB5-598724297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855" y="599440"/>
            <a:ext cx="6245225" cy="5882640"/>
          </a:xfrm>
        </p:spPr>
      </p:pic>
    </p:spTree>
    <p:extLst>
      <p:ext uri="{BB962C8B-B14F-4D97-AF65-F5344CB8AC3E}">
        <p14:creationId xmlns:p14="http://schemas.microsoft.com/office/powerpoint/2010/main" val="59001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CDE95-49BB-A43F-B6AC-E13183EA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928374"/>
            <a:ext cx="3888994" cy="2033652"/>
          </a:xfrm>
        </p:spPr>
        <p:txBody>
          <a:bodyPr>
            <a:normAutofit/>
          </a:bodyPr>
          <a:lstStyle/>
          <a:p>
            <a:r>
              <a:rPr lang="tr-TR" sz="2000" dirty="0" err="1"/>
              <a:t>After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of </a:t>
            </a:r>
            <a:r>
              <a:rPr lang="tr-TR" sz="2000" dirty="0" err="1"/>
              <a:t>preprocessing</a:t>
            </a:r>
            <a:r>
              <a:rPr lang="tr-TR" sz="2000" dirty="0"/>
              <a:t> </a:t>
            </a:r>
            <a:r>
              <a:rPr lang="tr-TR" sz="2000" dirty="0" err="1"/>
              <a:t>steps</a:t>
            </a:r>
            <a:r>
              <a:rPr lang="tr-TR" sz="2000" dirty="0"/>
              <a:t>,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one</a:t>
            </a:r>
            <a:r>
              <a:rPr lang="tr-TR" sz="2000" dirty="0"/>
              <a:t> hot </a:t>
            </a:r>
            <a:r>
              <a:rPr lang="tr-TR" sz="2000" dirty="0" err="1"/>
              <a:t>encoding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encode</a:t>
            </a:r>
            <a:r>
              <a:rPr lang="tr-TR" sz="2000" dirty="0"/>
              <a:t> data. </a:t>
            </a:r>
            <a:r>
              <a:rPr lang="tr-TR" sz="2000" dirty="0" err="1"/>
              <a:t>Finally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of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dataset</a:t>
            </a:r>
            <a:r>
              <a:rPr lang="tr-TR" sz="2000" dirty="0"/>
              <a:t> </a:t>
            </a:r>
            <a:r>
              <a:rPr lang="tr-TR" sz="2000" dirty="0" err="1"/>
              <a:t>converted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true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false</a:t>
            </a:r>
            <a:r>
              <a:rPr lang="tr-TR" sz="2000" dirty="0"/>
              <a:t> </a:t>
            </a:r>
            <a:r>
              <a:rPr lang="tr-TR" sz="2000" dirty="0" err="1"/>
              <a:t>values</a:t>
            </a:r>
            <a:r>
              <a:rPr lang="tr-TR" sz="20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13EA1-F66C-4347-AEBF-A5438DF27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5"/>
            <a:ext cx="12191999" cy="3474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80C67-84F8-0F96-9B04-54B41F91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51" y="442291"/>
            <a:ext cx="9682649" cy="259011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132777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CCDDF5-93AC-4358-0599-2F4E99C9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335" y="3928374"/>
            <a:ext cx="6138665" cy="203365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60229-29E0-26E3-7A68-C0C0A574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5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This is final displaying of our dataset. All values true or false.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244DA-0DC2-4097-0917-BB704F07F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0" y="558800"/>
            <a:ext cx="10351007" cy="2523595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1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897B6-58C7-E36C-55BD-DBA111F9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all algorithm , created new object.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F1669-8DB3-EF03-EE94-35D321088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1460090"/>
            <a:ext cx="5640399" cy="3995282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3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963-2584-3A25-8B3D-0D2D683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08712"/>
            <a:ext cx="3831336" cy="897128"/>
          </a:xfrm>
        </p:spPr>
        <p:txBody>
          <a:bodyPr>
            <a:normAutofit fontScale="90000"/>
          </a:bodyPr>
          <a:lstStyle/>
          <a:p>
            <a:r>
              <a:rPr lang="tr-TR" dirty="0"/>
              <a:t>Libraries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C95094-DBB6-00F9-D842-3FF2D0C26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" y="1595015"/>
            <a:ext cx="1022096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mlxtend.frequent_patterns.apriori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frequent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itemsets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Apriori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association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mlxtend.frequent_patterns.association_rules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association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rules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frequent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itemsets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helping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discover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relationships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between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items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large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datasets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powerful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manipulation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library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analyzing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library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computations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supports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multi-dimensional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matrices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along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mathematical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mlxtend.frequent_patterns.fpgrowth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frequent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itemset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FP-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growth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efficient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alternative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Apriori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itertools.combinations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module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possible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combinations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length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often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combination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other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algorithms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association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rule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collections.defaultdict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subclass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Python's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dictionary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default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not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found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useful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handling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missing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keys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gracefully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sklearn.cluster.KMeans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partitions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minimizing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within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sklearn.preprocessing.StandardScaler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utility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standardizing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mean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scaling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often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normalization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sklearn.decomposition.PCA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dimensionality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reduction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technique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transforms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set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orthogonal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capturing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variance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matplotlib.pyplot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plotting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library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animated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interactive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visualizations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Python.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sklearn.metrics.silhouette_score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metric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evaluating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quality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measuring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how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similar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own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compared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other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sklearn.metrics.davies_bouldin_score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evaluation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metric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measures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average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similarity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ratio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similar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scipy.cluster.hierarchy.dendrogram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hierarchical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tree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diagram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dendrogram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hierarchical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scipy.cluster.hierarchy.linkage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computes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hierarchical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encoded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linkage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matrix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dendrogram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construction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scipy.cluster.hierarchy.fcluster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forms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hierarchical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linkage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matrix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distance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threshold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sklearn.cluster.DBSCAN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density-based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clustering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groups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together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points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closely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packed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marking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outliers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noise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2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13950-5801-E78A-7A37-4AEB7675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Applied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F82ED-2D84-83D8-96C6-94915CC78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1991360"/>
            <a:ext cx="5640399" cy="1966957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615F7-4B56-1BE0-C473-F4131524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tr-TR" dirty="0"/>
              <a:t>Problem </a:t>
            </a:r>
            <a:r>
              <a:rPr lang="tr-TR" dirty="0" err="1"/>
              <a:t>definition</a:t>
            </a: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D271A-E156-96B7-72DB-F95EADB0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57" r="27384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E035-4F71-D225-AD9B-577B43CB4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The task involves applying data preprocessing and implementing three frequent pattern mining models and three clustering analysis methods using a car prices dataset. Data preprocessing steps include handling missing values, removing duplicates, encoding categorical variables, and normalizing numerical features. For frequent pattern mining, the </a:t>
            </a:r>
            <a:r>
              <a:rPr lang="en-US" sz="1600" dirty="0" err="1"/>
              <a:t>Apriori</a:t>
            </a:r>
            <a:r>
              <a:rPr lang="en-US" sz="1600" dirty="0"/>
              <a:t>, FP-Growth, and ECLAT algorithms will be used to uncover frequent </a:t>
            </a:r>
            <a:r>
              <a:rPr lang="en-US" sz="1600" dirty="0" err="1"/>
              <a:t>itemsets</a:t>
            </a:r>
            <a:r>
              <a:rPr lang="en-US" sz="1600" dirty="0"/>
              <a:t> in the dataset. For clustering analysis, the K-Means, AGNES (Agglomerative Nesting), and DBSCAN algorithms will be applied to group the cars based on their features, revealing patterns, relationships, and potential outliers within the data.</a:t>
            </a:r>
            <a:endParaRPr lang="tr-TR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2D4C4-0A82-FDB0-3788-404F03E5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Calculated support , confidence and lift values for </a:t>
            </a:r>
            <a:r>
              <a:rPr lang="en-US" sz="38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apriori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BE8B9-3A2D-D566-07D6-DE682971D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985520"/>
            <a:ext cx="5640399" cy="4206633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75310-069E-3EEC-0CF0-6FC95051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Mean , min and maxValues of Support, confidence and lift metrics.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74A24-41D6-B47B-33D4-79C73023B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933" y="1149298"/>
            <a:ext cx="5349066" cy="456515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8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E7E6E-ACD4-C33C-A36C-6CB9D322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Applied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fpgrowth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546A2-3E1A-DE00-8D8D-D2CDB4457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1625601"/>
            <a:ext cx="5640399" cy="2318616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6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7125B-C014-9B9B-5FC8-9E862AAC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Calculated support, confidence and Lift metrics for </a:t>
            </a:r>
            <a:r>
              <a:rPr lang="en-US" sz="3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fpgrowth</a:t>
            </a:r>
            <a:r>
              <a:rPr lang="en-US" sz="3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algorithm.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FBD9B-CF33-C971-0FBF-DCC67EA4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3" y="1562411"/>
            <a:ext cx="6329236" cy="376589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5B7C-09E2-5145-9794-10C7BFE2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Values of </a:t>
            </a:r>
            <a:r>
              <a:rPr lang="en-US" sz="3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support,confidince</a:t>
            </a:r>
            <a:r>
              <a:rPr lang="en-US" sz="3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lift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8E013-296E-1D75-7E45-582D819EF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087" y="1128811"/>
            <a:ext cx="4497224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F1B4F-8024-8B92-387F-7E85AC80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Applied </a:t>
            </a:r>
            <a:r>
              <a:rPr lang="en-US" sz="54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eclat</a:t>
            </a:r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856CE-0EA8-D468-4B32-B7A6C5529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446" y="1128811"/>
            <a:ext cx="5118507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50435-6BF7-5147-1299-DA8F5DF6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35" y="758952"/>
            <a:ext cx="6281663" cy="1574815"/>
          </a:xfrm>
        </p:spPr>
        <p:txBody>
          <a:bodyPr anchor="ctr">
            <a:normAutofit/>
          </a:bodyPr>
          <a:lstStyle/>
          <a:p>
            <a:r>
              <a:rPr lang="tr-TR" sz="3300" dirty="0" err="1"/>
              <a:t>Calculated</a:t>
            </a:r>
            <a:r>
              <a:rPr lang="tr-TR" sz="3300" dirty="0"/>
              <a:t> </a:t>
            </a:r>
            <a:r>
              <a:rPr lang="tr-TR" sz="3300" dirty="0" err="1"/>
              <a:t>support</a:t>
            </a:r>
            <a:r>
              <a:rPr lang="tr-TR" sz="3300" dirty="0"/>
              <a:t>, </a:t>
            </a:r>
            <a:r>
              <a:rPr lang="tr-TR" sz="3300" dirty="0" err="1"/>
              <a:t>confidince</a:t>
            </a:r>
            <a:r>
              <a:rPr lang="tr-TR" sz="3300" dirty="0"/>
              <a:t> </a:t>
            </a:r>
            <a:r>
              <a:rPr lang="tr-TR" sz="3300" dirty="0" err="1"/>
              <a:t>and</a:t>
            </a:r>
            <a:r>
              <a:rPr lang="tr-TR" sz="3300" dirty="0"/>
              <a:t> lift </a:t>
            </a:r>
            <a:r>
              <a:rPr lang="tr-TR" sz="3300" dirty="0" err="1"/>
              <a:t>values</a:t>
            </a:r>
            <a:r>
              <a:rPr lang="tr-TR" sz="3300" dirty="0"/>
              <a:t> of </a:t>
            </a:r>
            <a:r>
              <a:rPr lang="tr-TR" sz="3300" dirty="0" err="1"/>
              <a:t>eclat</a:t>
            </a:r>
            <a:r>
              <a:rPr lang="tr-TR" sz="3300" dirty="0"/>
              <a:t> </a:t>
            </a:r>
            <a:r>
              <a:rPr lang="tr-TR" sz="3300" dirty="0" err="1"/>
              <a:t>algorithm</a:t>
            </a:r>
            <a:endParaRPr lang="tr-TR" sz="3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0CEAB-2FF0-6397-CE82-90DE85E6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3282"/>
          <a:stretch/>
        </p:blipFill>
        <p:spPr>
          <a:xfrm>
            <a:off x="20" y="10"/>
            <a:ext cx="4595888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B7C3E-C45B-065C-65D7-D4BFCC023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0" r="2" b="1798"/>
          <a:stretch/>
        </p:blipFill>
        <p:spPr>
          <a:xfrm>
            <a:off x="20" y="3429000"/>
            <a:ext cx="4595888" cy="3429000"/>
          </a:xfrm>
          <a:prstGeom prst="rect">
            <a:avLst/>
          </a:pr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99D6E93D-AE97-6136-CD11-76EDFCE3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208" y="2593076"/>
            <a:ext cx="6281663" cy="318901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62A6-F368-B74C-1D54-4533368A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Values of support ,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confidince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Lift values of </a:t>
            </a:r>
            <a:r>
              <a:rPr lang="en-US" sz="42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eclat</a:t>
            </a:r>
            <a:r>
              <a:rPr lang="en-US" sz="42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D0D8DA-E54A-471D-936E-0B1419CA3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300" y="1128811"/>
            <a:ext cx="4716799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9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E1B72-6863-EF62-B5EE-7D96CB1C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tr-TR" sz="4200">
                <a:solidFill>
                  <a:schemeClr val="bg1"/>
                </a:solidFill>
              </a:rPr>
              <a:t>Comparing eclat,fpgrowth and apriori algorithms based on support , confidince and lift values.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25606-AD02-C3D7-DD6B-3E7D8D6FC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349540"/>
              </p:ext>
            </p:extLst>
          </p:nvPr>
        </p:nvGraphicFramePr>
        <p:xfrm>
          <a:off x="5725236" y="758825"/>
          <a:ext cx="5704764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26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BDC8D-AF3C-5052-18FD-D5AA8F3E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80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i="1" kern="1200" spc="100" baseline="0">
                <a:latin typeface="+mj-lt"/>
                <a:ea typeface="+mj-ea"/>
                <a:cs typeface="+mj-cs"/>
              </a:rPr>
              <a:t>K-means algorithm</a:t>
            </a:r>
            <a:br>
              <a:rPr lang="en-US" sz="3300" i="1" kern="1200" spc="100" baseline="0">
                <a:latin typeface="+mj-lt"/>
                <a:ea typeface="+mj-ea"/>
                <a:cs typeface="+mj-cs"/>
              </a:rPr>
            </a:br>
            <a:br>
              <a:rPr lang="en-US" sz="3300" i="1" kern="1200" spc="100" baseline="0">
                <a:latin typeface="+mj-lt"/>
                <a:ea typeface="+mj-ea"/>
                <a:cs typeface="+mj-cs"/>
              </a:rPr>
            </a:br>
            <a:r>
              <a:rPr lang="en-US" sz="3300" i="1" kern="1200" spc="100" baseline="0">
                <a:latin typeface="+mj-lt"/>
                <a:ea typeface="+mj-ea"/>
                <a:cs typeface="+mj-cs"/>
              </a:rPr>
              <a:t>First find k value with using elbow method.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2E881-1347-BB53-56D8-F02EBBD3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65" b="15776"/>
          <a:stretch/>
        </p:blipFill>
        <p:spPr>
          <a:xfrm>
            <a:off x="6089904" y="1"/>
            <a:ext cx="6095998" cy="295429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6833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B19D728-E5B1-F65D-F6CC-1F885E8A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96931"/>
            <a:ext cx="4782166" cy="258515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D02B4-5DE0-BAD2-A9FD-AFAC7FB9AD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59"/>
          <a:stretch/>
        </p:blipFill>
        <p:spPr>
          <a:xfrm>
            <a:off x="6096000" y="2954300"/>
            <a:ext cx="6095998" cy="3903699"/>
          </a:xfrm>
          <a:prstGeom prst="rect">
            <a:avLst/>
          </a:prstGeom>
        </p:spPr>
      </p:pic>
      <p:sp>
        <p:nvSpPr>
          <p:cNvPr id="3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6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2FFC-ADCE-575D-77E7-C4F589AA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5"/>
            <a:ext cx="3935457" cy="4807541"/>
          </a:xfrm>
        </p:spPr>
        <p:txBody>
          <a:bodyPr>
            <a:normAutofit/>
          </a:bodyPr>
          <a:lstStyle/>
          <a:p>
            <a:r>
              <a:rPr lang="tr-TR" sz="4400" dirty="0" err="1"/>
              <a:t>Implementation</a:t>
            </a:r>
            <a:r>
              <a:rPr lang="tr-TR" sz="4400" dirty="0"/>
              <a:t> </a:t>
            </a:r>
            <a:r>
              <a:rPr lang="tr-TR" sz="4400" dirty="0" err="1"/>
              <a:t>Details</a:t>
            </a:r>
            <a:endParaRPr lang="tr-TR" sz="4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288D64-2603-C1EC-3BF1-AA96158B2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12203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652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7DFEA-822B-69DA-55E5-07FE9F6D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392837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Applied k-means algorithm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05105D-B5A4-6776-1C79-409ADDC3F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720" y="1382989"/>
            <a:ext cx="10351007" cy="1500895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395AB-9DA2-1439-C224-FB8B6852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Calculated silhouette score and </a:t>
            </a:r>
            <a:r>
              <a:rPr lang="en-US" sz="3400" i="1" kern="1200" spc="1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davies-bouildin</a:t>
            </a:r>
            <a:r>
              <a:rPr lang="en-US" sz="3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index for k-means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C14AE-ACBC-0009-70B7-4C6A7B3A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03" y="1831403"/>
            <a:ext cx="6329236" cy="322791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978F9-D4F3-9759-0431-24D87861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54" y="1357952"/>
            <a:ext cx="3940007" cy="2769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Agnes algorithm</a:t>
            </a:r>
            <a:b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Created  Agnes </a:t>
            </a:r>
            <a:r>
              <a:rPr lang="en-US" sz="38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dendogram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graphic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DD216-E58B-3736-F6DD-51948D351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91" y="1250968"/>
            <a:ext cx="5393371" cy="206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B1BEA-1EFB-028B-2980-8B26CA73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25" y="3382513"/>
            <a:ext cx="4424553" cy="34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25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99D1-5168-EC9D-6711-96B1B48E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Applied</a:t>
            </a:r>
            <a:r>
              <a:rPr lang="tr-TR" dirty="0"/>
              <a:t> Agnes </a:t>
            </a:r>
            <a:r>
              <a:rPr lang="tr-TR" dirty="0" err="1"/>
              <a:t>algorithm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24C33-B7C5-A62B-EF0E-5CAF3F551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796" y="1666240"/>
            <a:ext cx="5570703" cy="2473193"/>
          </a:xfrm>
        </p:spPr>
      </p:pic>
    </p:spTree>
    <p:extLst>
      <p:ext uri="{BB962C8B-B14F-4D97-AF65-F5344CB8AC3E}">
        <p14:creationId xmlns:p14="http://schemas.microsoft.com/office/powerpoint/2010/main" val="736066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BEB00-1282-52AA-1B19-64C017BB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Calculated silhouette score and Davies-</a:t>
            </a:r>
            <a:r>
              <a:rPr lang="en-US" sz="38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Bouildin</a:t>
            </a:r>
            <a:r>
              <a:rPr lang="en-US" sz="38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index for Agnes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6E391-CC0B-FA73-6139-8710A7F0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2386056"/>
            <a:ext cx="5640399" cy="214335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A1CD-C8BD-DEF7-8860-3002F655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Applied </a:t>
            </a:r>
            <a:r>
              <a:rPr lang="en-US" sz="26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dbscan</a:t>
            </a:r>
            <a:r>
              <a:rPr lang="en-US" sz="26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algorithm and calculated silhouette score and </a:t>
            </a:r>
            <a:r>
              <a:rPr lang="en-US" sz="2600" i="1" kern="1200" spc="10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davies-bouldin</a:t>
            </a:r>
            <a:r>
              <a:rPr lang="en-US" sz="26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index</a:t>
            </a:r>
            <a:r>
              <a:rPr lang="en-US" sz="26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endParaRPr lang="en-US" sz="2600" i="1" kern="1200" spc="1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E066-B6AE-BEF7-BAF2-FE3633C0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6500" y="1420137"/>
            <a:ext cx="5640399" cy="4075188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2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85E91-70EE-4F89-BDC8-99F15105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tr-TR" sz="3300" err="1"/>
              <a:t>Compare</a:t>
            </a:r>
            <a:r>
              <a:rPr lang="tr-TR" sz="3300"/>
              <a:t> </a:t>
            </a:r>
            <a:r>
              <a:rPr lang="tr-TR" sz="3300" err="1"/>
              <a:t>result</a:t>
            </a:r>
            <a:r>
              <a:rPr lang="tr-TR" sz="3300"/>
              <a:t> of k-</a:t>
            </a:r>
            <a:r>
              <a:rPr lang="tr-TR" sz="3300" err="1"/>
              <a:t>means</a:t>
            </a:r>
            <a:r>
              <a:rPr lang="tr-TR" sz="3300"/>
              <a:t> , Agnes </a:t>
            </a:r>
            <a:r>
              <a:rPr lang="tr-TR" sz="3300" err="1"/>
              <a:t>and</a:t>
            </a:r>
            <a:r>
              <a:rPr lang="tr-TR" sz="3300"/>
              <a:t> </a:t>
            </a:r>
            <a:r>
              <a:rPr lang="tr-TR" sz="3300" err="1"/>
              <a:t>dbscan</a:t>
            </a:r>
            <a:r>
              <a:rPr lang="tr-TR" sz="3300"/>
              <a:t> </a:t>
            </a:r>
            <a:r>
              <a:rPr lang="tr-TR" sz="3300" err="1"/>
              <a:t>algorithm</a:t>
            </a:r>
            <a:r>
              <a:rPr lang="tr-TR" sz="3300"/>
              <a:t> </a:t>
            </a:r>
            <a:r>
              <a:rPr lang="tr-TR" sz="3300" err="1"/>
              <a:t>based</a:t>
            </a:r>
            <a:r>
              <a:rPr lang="tr-TR" sz="3300"/>
              <a:t> on </a:t>
            </a:r>
            <a:r>
              <a:rPr lang="en-US" sz="3300" i="1" kern="1200" spc="100" baseline="0">
                <a:latin typeface="+mj-lt"/>
                <a:ea typeface="+mj-ea"/>
                <a:cs typeface="+mj-cs"/>
              </a:rPr>
              <a:t> silhouette score and </a:t>
            </a:r>
            <a:r>
              <a:rPr lang="en-US" sz="3300" i="1" kern="1200" spc="100" baseline="0" err="1">
                <a:latin typeface="+mj-lt"/>
                <a:ea typeface="+mj-ea"/>
                <a:cs typeface="+mj-cs"/>
              </a:rPr>
              <a:t>davies-bouldin</a:t>
            </a:r>
            <a:r>
              <a:rPr lang="en-US" sz="3300" i="1" kern="1200" spc="100" baseline="0">
                <a:latin typeface="+mj-lt"/>
                <a:ea typeface="+mj-ea"/>
                <a:cs typeface="+mj-cs"/>
              </a:rPr>
              <a:t> index</a:t>
            </a:r>
            <a:endParaRPr lang="tr-TR" sz="33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5471A5-0F6D-9847-7B8C-3D544FBFC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876722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29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image of molecular blocks">
            <a:extLst>
              <a:ext uri="{FF2B5EF4-FFF2-40B4-BE49-F238E27FC236}">
                <a16:creationId xmlns:a16="http://schemas.microsoft.com/office/drawing/2014/main" id="{6D0E3741-B6FD-71C4-AEE6-16ED30E2B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027F3-4B62-D35B-2146-84260467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CC58A3-8836-FBBD-BE83-9E90C0C6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52201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Clustering</a:t>
            </a:r>
            <a:r>
              <a:rPr lang="en-US" sz="17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K-Means</a:t>
            </a:r>
            <a:r>
              <a:rPr lang="en-US" sz="1700" dirty="0"/>
              <a:t> is efficient for well-separated, spherical clusters but struggles with clusters of varying shapes. </a:t>
            </a:r>
            <a:r>
              <a:rPr lang="en-US" sz="1700" b="1" dirty="0"/>
              <a:t>AGNES</a:t>
            </a:r>
            <a:r>
              <a:rPr lang="en-US" sz="1700" dirty="0"/>
              <a:t> is more flexible but computationally expensive, and </a:t>
            </a:r>
            <a:r>
              <a:rPr lang="en-US" sz="1700" b="1" dirty="0"/>
              <a:t>DBSCAN</a:t>
            </a:r>
            <a:r>
              <a:rPr lang="en-US" sz="1700" dirty="0"/>
              <a:t> is great for handling noise and arbitrary-shaped clusters.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Association Rule Mining</a:t>
            </a:r>
            <a:r>
              <a:rPr lang="en-US" sz="17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 err="1"/>
              <a:t>Apriori</a:t>
            </a:r>
            <a:r>
              <a:rPr lang="en-US" sz="1700" dirty="0"/>
              <a:t> is simple and interpretable but can be inefficient for large datasets. </a:t>
            </a:r>
            <a:r>
              <a:rPr lang="en-US" sz="1700" b="1" dirty="0" err="1"/>
              <a:t>FPGrowth</a:t>
            </a:r>
            <a:r>
              <a:rPr lang="en-US" sz="1700" dirty="0"/>
              <a:t> is faster and scales better, while </a:t>
            </a:r>
            <a:r>
              <a:rPr lang="en-US" sz="1700" b="1" dirty="0"/>
              <a:t>Eclat</a:t>
            </a:r>
            <a:r>
              <a:rPr lang="en-US" sz="1700" dirty="0"/>
              <a:t> is even more efficient, especially for dense datasets. However, </a:t>
            </a:r>
            <a:r>
              <a:rPr lang="en-US" sz="1700" b="1" dirty="0"/>
              <a:t>Eclat</a:t>
            </a:r>
            <a:r>
              <a:rPr lang="en-US" sz="1700" dirty="0"/>
              <a:t> can be more complex to implement and requires more memory.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Use </a:t>
            </a:r>
            <a:r>
              <a:rPr lang="en-US" sz="1700" b="1" dirty="0"/>
              <a:t>K-Means</a:t>
            </a:r>
            <a:r>
              <a:rPr lang="en-US" sz="1700" dirty="0"/>
              <a:t> for well-defined and spherical clusters.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Choose </a:t>
            </a:r>
            <a:r>
              <a:rPr lang="en-US" sz="1700" b="1" dirty="0"/>
              <a:t>DBSCAN</a:t>
            </a:r>
            <a:r>
              <a:rPr lang="en-US" sz="1700" dirty="0"/>
              <a:t> when dealing with data that contains noise or clusters of varying shapes.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For association rule mining, use </a:t>
            </a:r>
            <a:r>
              <a:rPr lang="en-US" sz="1700" b="1" dirty="0" err="1"/>
              <a:t>FPGrowth</a:t>
            </a:r>
            <a:r>
              <a:rPr lang="en-US" sz="1700" dirty="0"/>
              <a:t> for efficiency and scalability on large datasets, or </a:t>
            </a:r>
            <a:r>
              <a:rPr lang="en-US" sz="1700" b="1" dirty="0"/>
              <a:t>Eclat</a:t>
            </a:r>
            <a:r>
              <a:rPr lang="en-US" sz="1700" dirty="0"/>
              <a:t> for dense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 err="1"/>
              <a:t>Apriori</a:t>
            </a:r>
            <a:r>
              <a:rPr lang="en-US" sz="1700" dirty="0"/>
              <a:t> is still a good choice for smaller datasets or when ease of implementation is a priority.</a:t>
            </a:r>
          </a:p>
          <a:p>
            <a:pPr>
              <a:lnSpc>
                <a:spcPct val="100000"/>
              </a:lnSpc>
            </a:pPr>
            <a:endParaRPr lang="tr-TR" sz="11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9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B09EF-12D7-0F8A-C074-C088AE51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A80248B-3C3C-5B05-34A0-120D653AC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32BD-AD77-8A29-58E0-B8D5330E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Data set information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85697-FC51-CE48-2FD2-2C3968F6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3810000"/>
            <a:ext cx="11653520" cy="2403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B9DB2-94C7-4077-B130-8C84F61839A7}"/>
              </a:ext>
            </a:extLst>
          </p:cNvPr>
          <p:cNvSpPr txBox="1"/>
          <p:nvPr/>
        </p:nvSpPr>
        <p:spPr>
          <a:xfrm>
            <a:off x="8067040" y="924560"/>
            <a:ext cx="28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dataset consists of metrics that affect car prices. Based on these metrics, it enables us to predict car prices. Below is a view of our dataset.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10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FA6E-DC53-BAB9-7043-3CBF46C5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2" y="362712"/>
            <a:ext cx="3831336" cy="4754880"/>
          </a:xfrm>
        </p:spPr>
        <p:txBody>
          <a:bodyPr/>
          <a:lstStyle/>
          <a:p>
            <a:r>
              <a:rPr lang="tr-TR" dirty="0" err="1"/>
              <a:t>Columns</a:t>
            </a:r>
            <a:r>
              <a:rPr lang="tr-TR" dirty="0"/>
              <a:t> </a:t>
            </a:r>
            <a:r>
              <a:rPr lang="tr-TR" dirty="0" err="1"/>
              <a:t>information</a:t>
            </a:r>
            <a:endParaRPr lang="tr-T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D525205-9EA6-391C-84FE-4F30C467E6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19372" y="2100696"/>
          <a:ext cx="887845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94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394A-3BBF-A5F9-4D9B-2B5B5888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tr-TR" sz="4200" dirty="0" err="1"/>
              <a:t>Column</a:t>
            </a:r>
            <a:r>
              <a:rPr lang="tr-TR" sz="4200" dirty="0"/>
              <a:t> </a:t>
            </a:r>
            <a:r>
              <a:rPr lang="tr-TR" sz="4200" dirty="0" err="1"/>
              <a:t>information</a:t>
            </a:r>
            <a:br>
              <a:rPr lang="tr-TR" sz="4200" dirty="0"/>
            </a:br>
            <a:r>
              <a:rPr lang="tr-TR" sz="4200" dirty="0"/>
              <a:t>(</a:t>
            </a:r>
            <a:r>
              <a:rPr lang="tr-TR" sz="4200" dirty="0" err="1"/>
              <a:t>type</a:t>
            </a:r>
            <a:r>
              <a:rPr lang="tr-TR" sz="4200" dirty="0"/>
              <a:t>, </a:t>
            </a:r>
            <a:r>
              <a:rPr lang="tr-TR" sz="4200" dirty="0" err="1"/>
              <a:t>non-null</a:t>
            </a:r>
            <a:r>
              <a:rPr lang="tr-TR" sz="4200" dirty="0"/>
              <a:t> </a:t>
            </a:r>
            <a:r>
              <a:rPr lang="tr-TR" sz="4200" dirty="0" err="1"/>
              <a:t>count</a:t>
            </a:r>
            <a:r>
              <a:rPr lang="tr-TR" sz="4200" dirty="0"/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1604DD-C2D8-D712-03CC-50F1EF71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B837C-4B4B-EC70-28E0-DF56712C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888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09EF1-7C0F-99C3-027C-3AD8399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743" y="1104066"/>
            <a:ext cx="3464109" cy="31463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First , display null</a:t>
            </a:r>
            <a:b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variables for filling.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13F75-0B85-B9DE-14B8-310A2146B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15" y="1104066"/>
            <a:ext cx="3418012" cy="46825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210F24-D8A6-B706-B914-A35C5507E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553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76CDF1-6A1E-445E-91B6-686D6C917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60126" y="-1373875"/>
            <a:ext cx="6858000" cy="960574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24F35-AC4D-04D8-8A0D-3A02245C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144" y="2900680"/>
            <a:ext cx="530352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Fill numeric null values with mean values.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38864" y="4291242"/>
            <a:ext cx="52120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6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EC56-6455-33B8-D61B-EF917D47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tr-TR" sz="3300" dirty="0" err="1"/>
              <a:t>Fill</a:t>
            </a:r>
            <a:r>
              <a:rPr lang="tr-TR" sz="3300" dirty="0"/>
              <a:t> </a:t>
            </a:r>
            <a:r>
              <a:rPr lang="tr-TR" sz="3300" dirty="0" err="1"/>
              <a:t>categoric</a:t>
            </a:r>
            <a:r>
              <a:rPr lang="tr-TR" sz="3300" dirty="0"/>
              <a:t> </a:t>
            </a:r>
            <a:r>
              <a:rPr lang="tr-TR" sz="3300" dirty="0" err="1"/>
              <a:t>null</a:t>
            </a:r>
            <a:r>
              <a:rPr lang="tr-TR" sz="3300" dirty="0"/>
              <a:t> </a:t>
            </a:r>
            <a:r>
              <a:rPr lang="tr-TR" sz="3300" dirty="0" err="1"/>
              <a:t>values</a:t>
            </a:r>
            <a:r>
              <a:rPr lang="tr-TR" sz="3300" dirty="0"/>
              <a:t> </a:t>
            </a:r>
            <a:r>
              <a:rPr lang="tr-TR" sz="3300" dirty="0" err="1"/>
              <a:t>with</a:t>
            </a:r>
            <a:r>
              <a:rPr lang="tr-TR" sz="3300" dirty="0"/>
              <a:t> ‘</a:t>
            </a:r>
            <a:r>
              <a:rPr lang="tr-TR" sz="3300" dirty="0" err="1"/>
              <a:t>unknown</a:t>
            </a:r>
            <a:r>
              <a:rPr lang="tr-TR" sz="3300" dirty="0"/>
              <a:t>’ </a:t>
            </a:r>
            <a:r>
              <a:rPr lang="tr-TR" sz="3300" dirty="0" err="1"/>
              <a:t>keyword</a:t>
            </a:r>
            <a:r>
              <a:rPr lang="tr-TR" sz="3300" dirty="0"/>
              <a:t>, </a:t>
            </a:r>
            <a:r>
              <a:rPr lang="tr-TR" sz="3300" dirty="0" err="1"/>
              <a:t>Finally</a:t>
            </a:r>
            <a:r>
              <a:rPr lang="tr-TR" sz="3300" dirty="0"/>
              <a:t> </a:t>
            </a:r>
            <a:r>
              <a:rPr lang="tr-TR" sz="3300" dirty="0" err="1"/>
              <a:t>all</a:t>
            </a:r>
            <a:r>
              <a:rPr lang="tr-TR" sz="3300" dirty="0"/>
              <a:t> </a:t>
            </a:r>
            <a:r>
              <a:rPr lang="tr-TR" sz="3300" dirty="0" err="1"/>
              <a:t>null</a:t>
            </a:r>
            <a:r>
              <a:rPr lang="tr-TR" sz="3300" dirty="0"/>
              <a:t> </a:t>
            </a:r>
            <a:r>
              <a:rPr lang="tr-TR" sz="3300" dirty="0" err="1"/>
              <a:t>values</a:t>
            </a:r>
            <a:r>
              <a:rPr lang="tr-TR" sz="3300" dirty="0"/>
              <a:t> </a:t>
            </a:r>
            <a:r>
              <a:rPr lang="tr-TR" sz="3300" dirty="0" err="1"/>
              <a:t>filled</a:t>
            </a:r>
            <a:r>
              <a:rPr lang="tr-TR" sz="3300" dirty="0"/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C45155-F86D-87C0-BF5B-E4ED9696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EF5B4-5EDE-FC2F-46A1-8DE4B8A7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00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755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E3423"/>
      </a:dk2>
      <a:lt2>
        <a:srgbClr val="E7E2E8"/>
      </a:lt2>
      <a:accent1>
        <a:srgbClr val="33B822"/>
      </a:accent1>
      <a:accent2>
        <a:srgbClr val="69B415"/>
      </a:accent2>
      <a:accent3>
        <a:srgbClr val="9FA61F"/>
      </a:accent3>
      <a:accent4>
        <a:srgbClr val="D38F19"/>
      </a:accent4>
      <a:accent5>
        <a:srgbClr val="E5542B"/>
      </a:accent5>
      <a:accent6>
        <a:srgbClr val="D3193E"/>
      </a:accent6>
      <a:hlink>
        <a:srgbClr val="BB6D3C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1630</Words>
  <Application>Microsoft Office PowerPoint</Application>
  <PresentationFormat>Widescreen</PresentationFormat>
  <Paragraphs>97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Unicode MS</vt:lpstr>
      <vt:lpstr>Avenir Next LT Pro</vt:lpstr>
      <vt:lpstr>Sitka Banner</vt:lpstr>
      <vt:lpstr>Times New Roman</vt:lpstr>
      <vt:lpstr>HeadlinesVTI</vt:lpstr>
      <vt:lpstr>CAR PRICE DATASET  CLUSTER AND FREQUENT PATTERN ANALYSIS </vt:lpstr>
      <vt:lpstr>Problem definition</vt:lpstr>
      <vt:lpstr>Implementation Details</vt:lpstr>
      <vt:lpstr>Data set information</vt:lpstr>
      <vt:lpstr>Columns information</vt:lpstr>
      <vt:lpstr>Column information (type, non-null count)</vt:lpstr>
      <vt:lpstr>First , display null variables for filling.</vt:lpstr>
      <vt:lpstr>Fill numeric null values with mean values.</vt:lpstr>
      <vt:lpstr>Fill categoric null values with ‘unknown’ keyword, Finally all null values filled.</vt:lpstr>
      <vt:lpstr>Dropped not necessary values for model training</vt:lpstr>
      <vt:lpstr>Our dataset contains a large number of unique values.</vt:lpstr>
      <vt:lpstr>Because of this , we found most used 10 values for all columns and replace other values with ‘other keyword.’</vt:lpstr>
      <vt:lpstr>Calculated min max values of numeric columns.</vt:lpstr>
      <vt:lpstr>Categorized numeric columns. Because they are not usable in numeric form.</vt:lpstr>
      <vt:lpstr>After all of preprocessing steps, we used one hot encoding for encode data. Finally all of our dataset converted to true and false values.</vt:lpstr>
      <vt:lpstr>This is final displaying of our dataset. All values true or false.</vt:lpstr>
      <vt:lpstr>For all algorithm , created new object.</vt:lpstr>
      <vt:lpstr>Libraries</vt:lpstr>
      <vt:lpstr>Applied apriori algorithm.</vt:lpstr>
      <vt:lpstr>Calculated support , confidence and lift values for apriori algorithm.</vt:lpstr>
      <vt:lpstr>Mean , min and maxValues of Support, confidence and lift metrics.</vt:lpstr>
      <vt:lpstr>Applied fpgrowth algorithm</vt:lpstr>
      <vt:lpstr>Calculated support, confidence and Lift metrics for fpgrowth algorithm.</vt:lpstr>
      <vt:lpstr>Values of support,confidince and lift metrics</vt:lpstr>
      <vt:lpstr>Applied eclat algorithm</vt:lpstr>
      <vt:lpstr>Calculated support, confidince and lift values of eclat algorithm</vt:lpstr>
      <vt:lpstr>Values of support , confidince and Lift values of eclat algorithm</vt:lpstr>
      <vt:lpstr>Comparing eclat,fpgrowth and apriori algorithms based on support , confidince and lift values.</vt:lpstr>
      <vt:lpstr>K-means algorithm  First find k value with using elbow method.</vt:lpstr>
      <vt:lpstr>Applied k-means algorithm</vt:lpstr>
      <vt:lpstr>Calculated silhouette score and davies-bouildin index for k-means algorithm</vt:lpstr>
      <vt:lpstr>Agnes algorithm  Created  Agnes dendogram graphic</vt:lpstr>
      <vt:lpstr>Applied Agnes algorithm</vt:lpstr>
      <vt:lpstr>Calculated silhouette score and Davies-Bouildin index for Agnes algorithm</vt:lpstr>
      <vt:lpstr>Applied dbscan algorithm and calculated silhouette score and davies-bouldin index. </vt:lpstr>
      <vt:lpstr>Compare result of k-means , Agnes and dbscan algorithm based on  silhouette score and davies-bouldin index</vt:lpstr>
      <vt:lpstr>Conclusion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umut bayar</dc:creator>
  <cp:lastModifiedBy>umut bayar</cp:lastModifiedBy>
  <cp:revision>1</cp:revision>
  <dcterms:created xsi:type="dcterms:W3CDTF">2024-12-29T21:17:22Z</dcterms:created>
  <dcterms:modified xsi:type="dcterms:W3CDTF">2024-12-29T22:59:32Z</dcterms:modified>
</cp:coreProperties>
</file>