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>
        <p:scale>
          <a:sx n="192" d="100"/>
          <a:sy n="192" d="100"/>
        </p:scale>
        <p:origin x="1416" y="3544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404</Words>
  <Application>Microsoft Macintosh PowerPoint</Application>
  <PresentationFormat>Custom</PresentationFormat>
  <Paragraphs>320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52</cp:revision>
  <cp:lastPrinted>2015-10-26T22:06:10Z</cp:lastPrinted>
  <dcterms:created xsi:type="dcterms:W3CDTF">2015-10-01T05:23:51Z</dcterms:created>
  <dcterms:modified xsi:type="dcterms:W3CDTF">2016-01-29T09:21:04Z</dcterms:modified>
</cp:coreProperties>
</file>