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8686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99" d="100"/>
          <a:sy n="99" d="100"/>
        </p:scale>
        <p:origin x="-1816" y="552"/>
      </p:cViewPr>
      <p:guideLst>
        <p:guide orient="horz" pos="2736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98539"/>
            <a:ext cx="7772400" cy="18620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22520"/>
            <a:ext cx="6400800" cy="221996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DAA73-CC50-0946-9171-AC34B7EC631E}" type="datetimeFigureOut">
              <a:rPr lang="en-US" smtClean="0"/>
              <a:t>1/29/16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AB2DE-D7C9-4E48-9835-F9918F9BF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043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DAA73-CC50-0946-9171-AC34B7EC631E}" type="datetimeFigureOut">
              <a:rPr lang="en-US" smtClean="0"/>
              <a:t>1/29/16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AB2DE-D7C9-4E48-9835-F9918F9BF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209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40374"/>
            <a:ext cx="2057400" cy="938858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40374"/>
            <a:ext cx="6019800" cy="938858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DAA73-CC50-0946-9171-AC34B7EC631E}" type="datetimeFigureOut">
              <a:rPr lang="en-US" smtClean="0"/>
              <a:t>1/29/16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AB2DE-D7C9-4E48-9835-F9918F9BF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48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DAA73-CC50-0946-9171-AC34B7EC631E}" type="datetimeFigureOut">
              <a:rPr lang="en-US" smtClean="0"/>
              <a:t>1/29/16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AB2DE-D7C9-4E48-9835-F9918F9BF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30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582074"/>
            <a:ext cx="7772400" cy="172529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681837"/>
            <a:ext cx="7772400" cy="19002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DAA73-CC50-0946-9171-AC34B7EC631E}" type="datetimeFigureOut">
              <a:rPr lang="en-US" smtClean="0"/>
              <a:t>1/29/16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AB2DE-D7C9-4E48-9835-F9918F9BF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29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567835"/>
            <a:ext cx="4038600" cy="726111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567835"/>
            <a:ext cx="4038600" cy="726111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DAA73-CC50-0946-9171-AC34B7EC631E}" type="datetimeFigureOut">
              <a:rPr lang="en-US" smtClean="0"/>
              <a:t>1/29/16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AB2DE-D7C9-4E48-9835-F9918F9BF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466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47875"/>
            <a:ext cx="8229600" cy="1447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44477"/>
            <a:ext cx="4040188" cy="81036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754842"/>
            <a:ext cx="4040188" cy="500496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944477"/>
            <a:ext cx="4041775" cy="81036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754842"/>
            <a:ext cx="4041775" cy="500496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DAA73-CC50-0946-9171-AC34B7EC631E}" type="datetimeFigureOut">
              <a:rPr lang="en-US" smtClean="0"/>
              <a:t>1/29/16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AB2DE-D7C9-4E48-9835-F9918F9BF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643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DAA73-CC50-0946-9171-AC34B7EC631E}" type="datetimeFigureOut">
              <a:rPr lang="en-US" smtClean="0"/>
              <a:t>1/29/16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AB2DE-D7C9-4E48-9835-F9918F9BF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215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DAA73-CC50-0946-9171-AC34B7EC631E}" type="datetimeFigureOut">
              <a:rPr lang="en-US" smtClean="0"/>
              <a:t>1/29/16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AB2DE-D7C9-4E48-9835-F9918F9BF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807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345863"/>
            <a:ext cx="3008313" cy="147193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345864"/>
            <a:ext cx="5111750" cy="741394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817794"/>
            <a:ext cx="3008313" cy="59420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DAA73-CC50-0946-9171-AC34B7EC631E}" type="datetimeFigureOut">
              <a:rPr lang="en-US" smtClean="0"/>
              <a:t>1/29/16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AB2DE-D7C9-4E48-9835-F9918F9BF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159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6080760"/>
            <a:ext cx="5486400" cy="71786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776182"/>
            <a:ext cx="5486400" cy="521208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6798628"/>
            <a:ext cx="5486400" cy="101949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DAA73-CC50-0946-9171-AC34B7EC631E}" type="datetimeFigureOut">
              <a:rPr lang="en-US" smtClean="0"/>
              <a:t>1/29/16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AB2DE-D7C9-4E48-9835-F9918F9BF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877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47875"/>
            <a:ext cx="8229600" cy="1447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26921"/>
            <a:ext cx="8229600" cy="57328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8051377"/>
            <a:ext cx="2133600" cy="462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CDAA73-CC50-0946-9171-AC34B7EC631E}" type="datetimeFigureOut">
              <a:rPr lang="en-US" smtClean="0"/>
              <a:t>1/29/16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8051377"/>
            <a:ext cx="2895600" cy="462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8051377"/>
            <a:ext cx="2133600" cy="462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DAB2DE-D7C9-4E48-9835-F9918F9BF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492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131401" y="5556165"/>
            <a:ext cx="3829319" cy="2774175"/>
            <a:chOff x="131401" y="5556165"/>
            <a:chExt cx="3829319" cy="2774175"/>
          </a:xfrm>
        </p:grpSpPr>
        <p:sp>
          <p:nvSpPr>
            <p:cNvPr id="33" name="TextBox 32"/>
            <p:cNvSpPr txBox="1"/>
            <p:nvPr/>
          </p:nvSpPr>
          <p:spPr>
            <a:xfrm>
              <a:off x="131401" y="5556165"/>
              <a:ext cx="6369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Carbon </a:t>
              </a:r>
              <a:br>
                <a:rPr lang="en-US" sz="1200" dirty="0" smtClean="0"/>
              </a:br>
              <a:r>
                <a:rPr lang="en-US" sz="1200" dirty="0" smtClean="0"/>
                <a:t>Source</a:t>
              </a:r>
              <a:endParaRPr lang="en-US" sz="1200" dirty="0"/>
            </a:p>
          </p:txBody>
        </p:sp>
        <p:sp>
          <p:nvSpPr>
            <p:cNvPr id="23" name="Oval 22"/>
            <p:cNvSpPr/>
            <p:nvPr/>
          </p:nvSpPr>
          <p:spPr>
            <a:xfrm>
              <a:off x="1747512" y="5620520"/>
              <a:ext cx="1686771" cy="1658060"/>
            </a:xfrm>
            <a:prstGeom prst="ellipse">
              <a:avLst/>
            </a:prstGeom>
            <a:solidFill>
              <a:schemeClr val="accent5">
                <a:alpha val="43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4" name="Oval 23"/>
            <p:cNvSpPr/>
            <p:nvPr/>
          </p:nvSpPr>
          <p:spPr>
            <a:xfrm>
              <a:off x="574668" y="5620520"/>
              <a:ext cx="1686771" cy="1658060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5" name="Oval 24"/>
            <p:cNvSpPr/>
            <p:nvPr/>
          </p:nvSpPr>
          <p:spPr>
            <a:xfrm>
              <a:off x="1189083" y="6396435"/>
              <a:ext cx="1686771" cy="1658060"/>
            </a:xfrm>
            <a:prstGeom prst="ellipse">
              <a:avLst/>
            </a:prstGeom>
            <a:solidFill>
              <a:schemeClr val="accent6">
                <a:alpha val="39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923507" y="6177260"/>
              <a:ext cx="5311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139</a:t>
              </a:r>
              <a:endParaRPr lang="en-US" sz="12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730286" y="6067672"/>
              <a:ext cx="5311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80</a:t>
              </a:r>
              <a:endParaRPr lang="en-US" sz="12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524145" y="6177260"/>
              <a:ext cx="5311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270</a:t>
              </a:r>
              <a:endParaRPr lang="en-US" sz="12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279523" y="6827565"/>
              <a:ext cx="5311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55</a:t>
              </a:r>
              <a:endParaRPr lang="en-US" sz="12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730286" y="6547633"/>
              <a:ext cx="5311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36</a:t>
              </a:r>
              <a:endParaRPr lang="en-US" sz="12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191096" y="6827565"/>
              <a:ext cx="5311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30</a:t>
              </a:r>
              <a:endParaRPr lang="en-US" sz="12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730286" y="7387429"/>
              <a:ext cx="5311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118</a:t>
              </a:r>
              <a:endParaRPr lang="en-US" sz="12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160501" y="5642259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Mg Stress</a:t>
              </a:r>
              <a:endParaRPr lang="en-US" sz="12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631312" y="8053341"/>
              <a:ext cx="77457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Na Stress</a:t>
              </a:r>
              <a:endParaRPr lang="en-US" sz="1200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205853" y="5553477"/>
            <a:ext cx="3805695" cy="2774175"/>
            <a:chOff x="4205853" y="5553477"/>
            <a:chExt cx="3805695" cy="2774175"/>
          </a:xfrm>
        </p:grpSpPr>
        <p:sp>
          <p:nvSpPr>
            <p:cNvPr id="55" name="Oval 54"/>
            <p:cNvSpPr/>
            <p:nvPr/>
          </p:nvSpPr>
          <p:spPr>
            <a:xfrm>
              <a:off x="5798340" y="5617832"/>
              <a:ext cx="1686771" cy="1658060"/>
            </a:xfrm>
            <a:prstGeom prst="ellipse">
              <a:avLst/>
            </a:prstGeom>
            <a:solidFill>
              <a:schemeClr val="accent5">
                <a:alpha val="43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56" name="Oval 55"/>
            <p:cNvSpPr/>
            <p:nvPr/>
          </p:nvSpPr>
          <p:spPr>
            <a:xfrm>
              <a:off x="4625496" y="5617832"/>
              <a:ext cx="1686771" cy="1658060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57" name="Oval 56"/>
            <p:cNvSpPr/>
            <p:nvPr/>
          </p:nvSpPr>
          <p:spPr>
            <a:xfrm>
              <a:off x="5239911" y="6393747"/>
              <a:ext cx="1686771" cy="1658060"/>
            </a:xfrm>
            <a:prstGeom prst="ellipse">
              <a:avLst/>
            </a:prstGeom>
            <a:solidFill>
              <a:schemeClr val="accent6">
                <a:alpha val="39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4974335" y="6174572"/>
              <a:ext cx="5311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37</a:t>
              </a:r>
              <a:endParaRPr lang="en-US" sz="1200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5781114" y="6064984"/>
              <a:ext cx="5311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11</a:t>
              </a:r>
              <a:endParaRPr lang="en-US" sz="1200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6574973" y="6174572"/>
              <a:ext cx="5311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58</a:t>
              </a:r>
              <a:endParaRPr lang="en-US" sz="1200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5330351" y="6824877"/>
              <a:ext cx="5311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772</a:t>
              </a:r>
              <a:endParaRPr lang="en-US" sz="1200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5781114" y="6544945"/>
              <a:ext cx="5311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15</a:t>
              </a:r>
              <a:endParaRPr lang="en-US" sz="1200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6241924" y="6824877"/>
              <a:ext cx="5311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419</a:t>
              </a:r>
              <a:endParaRPr lang="en-US" sz="1200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5781114" y="7384741"/>
              <a:ext cx="5311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1044</a:t>
              </a:r>
              <a:endParaRPr lang="en-US" sz="1200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4205853" y="5553477"/>
              <a:ext cx="6369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Carbon </a:t>
              </a:r>
              <a:br>
                <a:rPr lang="en-US" sz="1200" dirty="0" smtClean="0"/>
              </a:br>
              <a:r>
                <a:rPr lang="en-US" sz="1200" dirty="0" smtClean="0"/>
                <a:t>Source</a:t>
              </a:r>
              <a:endParaRPr lang="en-US" sz="1200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7211329" y="5639571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Mg Stress</a:t>
              </a:r>
              <a:endParaRPr lang="en-US" sz="1200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5682140" y="8050653"/>
              <a:ext cx="77457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Na Stress</a:t>
              </a:r>
              <a:endParaRPr lang="en-US" sz="1200" dirty="0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131401" y="1645766"/>
            <a:ext cx="3825954" cy="3323023"/>
            <a:chOff x="131401" y="1645766"/>
            <a:chExt cx="3825954" cy="3323023"/>
          </a:xfrm>
        </p:grpSpPr>
        <p:sp>
          <p:nvSpPr>
            <p:cNvPr id="7" name="Oval 6"/>
            <p:cNvSpPr/>
            <p:nvPr/>
          </p:nvSpPr>
          <p:spPr>
            <a:xfrm>
              <a:off x="1744147" y="2258969"/>
              <a:ext cx="1686771" cy="1658060"/>
            </a:xfrm>
            <a:prstGeom prst="ellipse">
              <a:avLst/>
            </a:prstGeom>
            <a:solidFill>
              <a:schemeClr val="accent5">
                <a:alpha val="43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8" name="Oval 7"/>
            <p:cNvSpPr/>
            <p:nvPr/>
          </p:nvSpPr>
          <p:spPr>
            <a:xfrm>
              <a:off x="571302" y="2258969"/>
              <a:ext cx="1686771" cy="1658060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9" name="Oval 8"/>
            <p:cNvSpPr/>
            <p:nvPr/>
          </p:nvSpPr>
          <p:spPr>
            <a:xfrm>
              <a:off x="1185717" y="3034884"/>
              <a:ext cx="1686771" cy="1658060"/>
            </a:xfrm>
            <a:prstGeom prst="ellipse">
              <a:avLst/>
            </a:prstGeom>
            <a:solidFill>
              <a:schemeClr val="accent6">
                <a:alpha val="39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920141" y="2815709"/>
              <a:ext cx="5311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234</a:t>
              </a:r>
              <a:endParaRPr lang="en-US" sz="12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726920" y="2706121"/>
              <a:ext cx="5311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1132</a:t>
              </a:r>
              <a:endParaRPr lang="en-US" sz="12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520779" y="2815709"/>
              <a:ext cx="5311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794</a:t>
              </a:r>
              <a:endParaRPr lang="en-US" sz="12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276157" y="3466014"/>
              <a:ext cx="5311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22</a:t>
              </a:r>
              <a:endParaRPr lang="en-US" sz="12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726920" y="3186082"/>
              <a:ext cx="5311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234</a:t>
              </a:r>
              <a:endParaRPr lang="en-US" sz="12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187731" y="3466014"/>
              <a:ext cx="5311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83</a:t>
              </a:r>
              <a:endParaRPr lang="en-US" sz="12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726920" y="4025878"/>
              <a:ext cx="5311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77</a:t>
              </a:r>
              <a:endParaRPr lang="en-US" sz="12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31401" y="2213390"/>
              <a:ext cx="6369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Carbon </a:t>
              </a:r>
              <a:br>
                <a:rPr lang="en-US" sz="1200" dirty="0" smtClean="0"/>
              </a:br>
              <a:r>
                <a:rPr lang="en-US" sz="1200" dirty="0" smtClean="0"/>
                <a:t>Source</a:t>
              </a:r>
              <a:endParaRPr lang="en-US" sz="12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157135" y="2280708"/>
              <a:ext cx="80022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Mg Stress</a:t>
              </a:r>
              <a:endParaRPr lang="en-US" sz="12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627947" y="4691790"/>
              <a:ext cx="77457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Na Stress</a:t>
              </a:r>
              <a:endParaRPr lang="en-US" sz="1200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1627947" y="1645766"/>
              <a:ext cx="7769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mRNA</a:t>
              </a:r>
              <a:endParaRPr lang="en-US" dirty="0"/>
            </a:p>
          </p:txBody>
        </p:sp>
      </p:grpSp>
      <p:sp>
        <p:nvSpPr>
          <p:cNvPr id="69" name="TextBox 68"/>
          <p:cNvSpPr txBox="1"/>
          <p:nvPr/>
        </p:nvSpPr>
        <p:spPr>
          <a:xfrm>
            <a:off x="5633527" y="1643080"/>
            <a:ext cx="872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Protein</a:t>
            </a:r>
            <a:endParaRPr lang="en-US" dirty="0"/>
          </a:p>
        </p:txBody>
      </p:sp>
      <p:grpSp>
        <p:nvGrpSpPr>
          <p:cNvPr id="22" name="Group 21"/>
          <p:cNvGrpSpPr/>
          <p:nvPr/>
        </p:nvGrpSpPr>
        <p:grpSpPr>
          <a:xfrm>
            <a:off x="4205853" y="2213390"/>
            <a:ext cx="4810959" cy="2752713"/>
            <a:chOff x="4205853" y="2213390"/>
            <a:chExt cx="4810959" cy="2752713"/>
          </a:xfrm>
        </p:grpSpPr>
        <p:sp>
          <p:nvSpPr>
            <p:cNvPr id="49" name="TextBox 48"/>
            <p:cNvSpPr txBox="1"/>
            <p:nvPr/>
          </p:nvSpPr>
          <p:spPr>
            <a:xfrm>
              <a:off x="4205853" y="2213390"/>
              <a:ext cx="6369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Carbon </a:t>
              </a:r>
              <a:br>
                <a:rPr lang="en-US" sz="1200" dirty="0" smtClean="0"/>
              </a:br>
              <a:r>
                <a:rPr lang="en-US" sz="1200" dirty="0" smtClean="0"/>
                <a:t>Source</a:t>
              </a:r>
              <a:endParaRPr lang="en-US" sz="1200" dirty="0"/>
            </a:p>
          </p:txBody>
        </p:sp>
        <p:sp>
          <p:nvSpPr>
            <p:cNvPr id="39" name="Oval 38"/>
            <p:cNvSpPr/>
            <p:nvPr/>
          </p:nvSpPr>
          <p:spPr>
            <a:xfrm>
              <a:off x="5794975" y="2256283"/>
              <a:ext cx="1686771" cy="1658060"/>
            </a:xfrm>
            <a:prstGeom prst="ellipse">
              <a:avLst/>
            </a:prstGeom>
            <a:solidFill>
              <a:schemeClr val="accent5">
                <a:alpha val="43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40" name="Oval 39"/>
            <p:cNvSpPr/>
            <p:nvPr/>
          </p:nvSpPr>
          <p:spPr>
            <a:xfrm>
              <a:off x="4622131" y="2256283"/>
              <a:ext cx="1686771" cy="1658060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41" name="Oval 40"/>
            <p:cNvSpPr/>
            <p:nvPr/>
          </p:nvSpPr>
          <p:spPr>
            <a:xfrm>
              <a:off x="5236546" y="3032198"/>
              <a:ext cx="1686771" cy="1658060"/>
            </a:xfrm>
            <a:prstGeom prst="ellipse">
              <a:avLst/>
            </a:prstGeom>
            <a:solidFill>
              <a:schemeClr val="accent6">
                <a:alpha val="39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970970" y="2813023"/>
              <a:ext cx="5311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139</a:t>
              </a:r>
              <a:endParaRPr lang="en-US" sz="1200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777749" y="2703435"/>
              <a:ext cx="5311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4</a:t>
              </a:r>
              <a:r>
                <a:rPr lang="en-US" sz="1200" dirty="0" smtClean="0"/>
                <a:t>5</a:t>
              </a:r>
              <a:endParaRPr lang="en-US" sz="1200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6571608" y="2813023"/>
              <a:ext cx="5311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84</a:t>
              </a:r>
              <a:endParaRPr lang="en-US" sz="120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5326985" y="3463328"/>
              <a:ext cx="5311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1207</a:t>
              </a:r>
              <a:endParaRPr lang="en-US" sz="120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5777749" y="3183396"/>
              <a:ext cx="5311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518</a:t>
              </a:r>
              <a:endParaRPr lang="en-US" sz="12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238559" y="3463328"/>
              <a:ext cx="5311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231</a:t>
              </a:r>
              <a:endParaRPr lang="en-US" sz="1200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777749" y="4023192"/>
              <a:ext cx="5311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615</a:t>
              </a:r>
              <a:endParaRPr lang="en-US" sz="1200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7207964" y="2278022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Mg Stress</a:t>
              </a:r>
              <a:endParaRPr lang="en-US" sz="1200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678775" y="4689104"/>
              <a:ext cx="77457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Na Stress</a:t>
              </a:r>
              <a:endParaRPr lang="en-US" sz="1200" dirty="0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7726901" y="3151793"/>
              <a:ext cx="12899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Exponential</a:t>
              </a:r>
              <a:endParaRPr lang="en-US" dirty="0"/>
            </a:p>
          </p:txBody>
        </p:sp>
      </p:grpSp>
      <p:sp>
        <p:nvSpPr>
          <p:cNvPr id="71" name="TextBox 70"/>
          <p:cNvSpPr txBox="1"/>
          <p:nvPr/>
        </p:nvSpPr>
        <p:spPr>
          <a:xfrm>
            <a:off x="7726901" y="6669245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Stationary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169888" y="1778717"/>
            <a:ext cx="4408738" cy="3826127"/>
            <a:chOff x="221204" y="1509308"/>
            <a:chExt cx="4408738" cy="3826127"/>
          </a:xfrm>
        </p:grpSpPr>
        <p:sp>
          <p:nvSpPr>
            <p:cNvPr id="2" name="TextBox 1"/>
            <p:cNvSpPr txBox="1"/>
            <p:nvPr/>
          </p:nvSpPr>
          <p:spPr>
            <a:xfrm>
              <a:off x="221204" y="1549541"/>
              <a:ext cx="325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A</a:t>
              </a:r>
              <a:endParaRPr lang="en-US" b="1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221204" y="4966103"/>
              <a:ext cx="3068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C</a:t>
              </a: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4299766" y="4925870"/>
              <a:ext cx="3301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D</a:t>
              </a:r>
              <a:endParaRPr lang="en-US" b="1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4299766" y="1509308"/>
              <a:ext cx="3140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214340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567</TotalTime>
  <Words>56</Words>
  <Application>Microsoft Macintosh PowerPoint</Application>
  <PresentationFormat>Custom</PresentationFormat>
  <Paragraphs>48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ut austin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mehmet umut caglar</dc:creator>
  <cp:lastModifiedBy>mehmet umut caglar</cp:lastModifiedBy>
  <cp:revision>11</cp:revision>
  <dcterms:created xsi:type="dcterms:W3CDTF">2016-01-05T22:59:42Z</dcterms:created>
  <dcterms:modified xsi:type="dcterms:W3CDTF">2016-01-29T23:36:55Z</dcterms:modified>
</cp:coreProperties>
</file>