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276" d="100"/>
          <a:sy n="276" d="100"/>
        </p:scale>
        <p:origin x="6600" y="3920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</a:t>
            </a:r>
            <a:r>
              <a:rPr lang="en-US" sz="1200" smtClean="0"/>
              <a:t>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834</Words>
  <Application>Microsoft Macintosh PowerPoint</Application>
  <PresentationFormat>Custom</PresentationFormat>
  <Paragraphs>642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92</cp:revision>
  <cp:lastPrinted>2016-03-23T21:52:59Z</cp:lastPrinted>
  <dcterms:created xsi:type="dcterms:W3CDTF">2015-10-01T05:23:51Z</dcterms:created>
  <dcterms:modified xsi:type="dcterms:W3CDTF">2016-04-13T16:14:01Z</dcterms:modified>
</cp:coreProperties>
</file>