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8120063" cy="10826750" type="B4ISO"/>
  <p:notesSz cx="6858000" cy="9144000"/>
  <p:defaultTextStyle>
    <a:defPPr>
      <a:defRPr lang="en-US"/>
    </a:defPPr>
    <a:lvl1pPr marL="0" algn="l" defTabSz="54132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1325" algn="l" defTabSz="54132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2650" algn="l" defTabSz="54132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23974" algn="l" defTabSz="54132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65299" algn="l" defTabSz="54132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06624" algn="l" defTabSz="54132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47949" algn="l" defTabSz="54132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89274" algn="l" defTabSz="54132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30598" algn="l" defTabSz="54132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4088" y="-168"/>
      </p:cViewPr>
      <p:guideLst>
        <p:guide orient="horz" pos="3411"/>
        <p:guide pos="25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005" y="3363311"/>
            <a:ext cx="6902054" cy="23207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010" y="6135159"/>
            <a:ext cx="5684044" cy="276683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1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2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23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65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06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4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89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30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781B7-CCF8-4A41-948E-224C3DDE5878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57D9-3FDB-794F-BD22-C26795A8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4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781B7-CCF8-4A41-948E-224C3DDE5878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57D9-3FDB-794F-BD22-C26795A8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4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7046" y="433573"/>
            <a:ext cx="1827014" cy="9237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003" y="433573"/>
            <a:ext cx="5345708" cy="9237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781B7-CCF8-4A41-948E-224C3DDE5878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57D9-3FDB-794F-BD22-C26795A8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3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781B7-CCF8-4A41-948E-224C3DDE5878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57D9-3FDB-794F-BD22-C26795A8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8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429" y="6957191"/>
            <a:ext cx="6902054" cy="2150313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429" y="4588840"/>
            <a:ext cx="6902054" cy="2368351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132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265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2397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6529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0662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4794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78927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3059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781B7-CCF8-4A41-948E-224C3DDE5878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57D9-3FDB-794F-BD22-C26795A8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9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003" y="2526243"/>
            <a:ext cx="3586361" cy="7145154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699" y="2526243"/>
            <a:ext cx="3586361" cy="7145154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781B7-CCF8-4A41-948E-224C3DDE5878}" type="datetimeFigureOut">
              <a:rPr lang="en-US" smtClean="0"/>
              <a:t>4/18/16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57D9-3FDB-794F-BD22-C26795A8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1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003" y="2423489"/>
            <a:ext cx="3587771" cy="1009995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1325" indent="0">
              <a:buNone/>
              <a:defRPr sz="2400" b="1"/>
            </a:lvl2pPr>
            <a:lvl3pPr marL="1082650" indent="0">
              <a:buNone/>
              <a:defRPr sz="2100" b="1"/>
            </a:lvl3pPr>
            <a:lvl4pPr marL="1623974" indent="0">
              <a:buNone/>
              <a:defRPr sz="1900" b="1"/>
            </a:lvl4pPr>
            <a:lvl5pPr marL="2165299" indent="0">
              <a:buNone/>
              <a:defRPr sz="1900" b="1"/>
            </a:lvl5pPr>
            <a:lvl6pPr marL="2706624" indent="0">
              <a:buNone/>
              <a:defRPr sz="1900" b="1"/>
            </a:lvl6pPr>
            <a:lvl7pPr marL="3247949" indent="0">
              <a:buNone/>
              <a:defRPr sz="1900" b="1"/>
            </a:lvl7pPr>
            <a:lvl8pPr marL="3789274" indent="0">
              <a:buNone/>
              <a:defRPr sz="1900" b="1"/>
            </a:lvl8pPr>
            <a:lvl9pPr marL="4330598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003" y="3433484"/>
            <a:ext cx="3587771" cy="6237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4879" y="2423489"/>
            <a:ext cx="3589181" cy="1009995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1325" indent="0">
              <a:buNone/>
              <a:defRPr sz="2400" b="1"/>
            </a:lvl2pPr>
            <a:lvl3pPr marL="1082650" indent="0">
              <a:buNone/>
              <a:defRPr sz="2100" b="1"/>
            </a:lvl3pPr>
            <a:lvl4pPr marL="1623974" indent="0">
              <a:buNone/>
              <a:defRPr sz="1900" b="1"/>
            </a:lvl4pPr>
            <a:lvl5pPr marL="2165299" indent="0">
              <a:buNone/>
              <a:defRPr sz="1900" b="1"/>
            </a:lvl5pPr>
            <a:lvl6pPr marL="2706624" indent="0">
              <a:buNone/>
              <a:defRPr sz="1900" b="1"/>
            </a:lvl6pPr>
            <a:lvl7pPr marL="3247949" indent="0">
              <a:buNone/>
              <a:defRPr sz="1900" b="1"/>
            </a:lvl7pPr>
            <a:lvl8pPr marL="3789274" indent="0">
              <a:buNone/>
              <a:defRPr sz="1900" b="1"/>
            </a:lvl8pPr>
            <a:lvl9pPr marL="4330598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4879" y="3433484"/>
            <a:ext cx="3589181" cy="6237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781B7-CCF8-4A41-948E-224C3DDE5878}" type="datetimeFigureOut">
              <a:rPr lang="en-US" smtClean="0"/>
              <a:t>4/18/16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57D9-3FDB-794F-BD22-C26795A8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6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781B7-CCF8-4A41-948E-224C3DDE5878}" type="datetimeFigureOut">
              <a:rPr lang="en-US" smtClean="0"/>
              <a:t>4/18/16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57D9-3FDB-794F-BD22-C26795A8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2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781B7-CCF8-4A41-948E-224C3DDE5878}" type="datetimeFigureOut">
              <a:rPr lang="en-US" smtClean="0"/>
              <a:t>4/18/16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57D9-3FDB-794F-BD22-C26795A8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2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003" y="431065"/>
            <a:ext cx="2671445" cy="183453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4719" y="431066"/>
            <a:ext cx="4539341" cy="9240331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003" y="2265599"/>
            <a:ext cx="2671445" cy="7405798"/>
          </a:xfrm>
        </p:spPr>
        <p:txBody>
          <a:bodyPr/>
          <a:lstStyle>
            <a:lvl1pPr marL="0" indent="0">
              <a:buNone/>
              <a:defRPr sz="1700"/>
            </a:lvl1pPr>
            <a:lvl2pPr marL="541325" indent="0">
              <a:buNone/>
              <a:defRPr sz="1400"/>
            </a:lvl2pPr>
            <a:lvl3pPr marL="1082650" indent="0">
              <a:buNone/>
              <a:defRPr sz="1200"/>
            </a:lvl3pPr>
            <a:lvl4pPr marL="1623974" indent="0">
              <a:buNone/>
              <a:defRPr sz="1100"/>
            </a:lvl4pPr>
            <a:lvl5pPr marL="2165299" indent="0">
              <a:buNone/>
              <a:defRPr sz="1100"/>
            </a:lvl5pPr>
            <a:lvl6pPr marL="2706624" indent="0">
              <a:buNone/>
              <a:defRPr sz="1100"/>
            </a:lvl6pPr>
            <a:lvl7pPr marL="3247949" indent="0">
              <a:buNone/>
              <a:defRPr sz="1100"/>
            </a:lvl7pPr>
            <a:lvl8pPr marL="3789274" indent="0">
              <a:buNone/>
              <a:defRPr sz="1100"/>
            </a:lvl8pPr>
            <a:lvl9pPr marL="4330598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781B7-CCF8-4A41-948E-224C3DDE5878}" type="datetimeFigureOut">
              <a:rPr lang="en-US" smtClean="0"/>
              <a:t>4/18/16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57D9-3FDB-794F-BD22-C26795A8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7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1589" y="7578725"/>
            <a:ext cx="4872038" cy="894712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91589" y="967391"/>
            <a:ext cx="4872038" cy="6496050"/>
          </a:xfrm>
        </p:spPr>
        <p:txBody>
          <a:bodyPr/>
          <a:lstStyle>
            <a:lvl1pPr marL="0" indent="0">
              <a:buNone/>
              <a:defRPr sz="3800"/>
            </a:lvl1pPr>
            <a:lvl2pPr marL="541325" indent="0">
              <a:buNone/>
              <a:defRPr sz="3300"/>
            </a:lvl2pPr>
            <a:lvl3pPr marL="1082650" indent="0">
              <a:buNone/>
              <a:defRPr sz="2800"/>
            </a:lvl3pPr>
            <a:lvl4pPr marL="1623974" indent="0">
              <a:buNone/>
              <a:defRPr sz="2400"/>
            </a:lvl4pPr>
            <a:lvl5pPr marL="2165299" indent="0">
              <a:buNone/>
              <a:defRPr sz="2400"/>
            </a:lvl5pPr>
            <a:lvl6pPr marL="2706624" indent="0">
              <a:buNone/>
              <a:defRPr sz="2400"/>
            </a:lvl6pPr>
            <a:lvl7pPr marL="3247949" indent="0">
              <a:buNone/>
              <a:defRPr sz="2400"/>
            </a:lvl7pPr>
            <a:lvl8pPr marL="3789274" indent="0">
              <a:buNone/>
              <a:defRPr sz="2400"/>
            </a:lvl8pPr>
            <a:lvl9pPr marL="4330598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91589" y="8473437"/>
            <a:ext cx="4872038" cy="1270639"/>
          </a:xfrm>
        </p:spPr>
        <p:txBody>
          <a:bodyPr/>
          <a:lstStyle>
            <a:lvl1pPr marL="0" indent="0">
              <a:buNone/>
              <a:defRPr sz="1700"/>
            </a:lvl1pPr>
            <a:lvl2pPr marL="541325" indent="0">
              <a:buNone/>
              <a:defRPr sz="1400"/>
            </a:lvl2pPr>
            <a:lvl3pPr marL="1082650" indent="0">
              <a:buNone/>
              <a:defRPr sz="1200"/>
            </a:lvl3pPr>
            <a:lvl4pPr marL="1623974" indent="0">
              <a:buNone/>
              <a:defRPr sz="1100"/>
            </a:lvl4pPr>
            <a:lvl5pPr marL="2165299" indent="0">
              <a:buNone/>
              <a:defRPr sz="1100"/>
            </a:lvl5pPr>
            <a:lvl6pPr marL="2706624" indent="0">
              <a:buNone/>
              <a:defRPr sz="1100"/>
            </a:lvl6pPr>
            <a:lvl7pPr marL="3247949" indent="0">
              <a:buNone/>
              <a:defRPr sz="1100"/>
            </a:lvl7pPr>
            <a:lvl8pPr marL="3789274" indent="0">
              <a:buNone/>
              <a:defRPr sz="1100"/>
            </a:lvl8pPr>
            <a:lvl9pPr marL="4330598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781B7-CCF8-4A41-948E-224C3DDE5878}" type="datetimeFigureOut">
              <a:rPr lang="en-US" smtClean="0"/>
              <a:t>4/18/16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57D9-3FDB-794F-BD22-C26795A8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1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004" y="433572"/>
            <a:ext cx="7308057" cy="1804459"/>
          </a:xfrm>
          <a:prstGeom prst="rect">
            <a:avLst/>
          </a:prstGeom>
        </p:spPr>
        <p:txBody>
          <a:bodyPr vert="horz" lIns="108265" tIns="54132" rIns="108265" bIns="5413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004" y="2526243"/>
            <a:ext cx="7308057" cy="7145154"/>
          </a:xfrm>
          <a:prstGeom prst="rect">
            <a:avLst/>
          </a:prstGeom>
        </p:spPr>
        <p:txBody>
          <a:bodyPr vert="horz" lIns="108265" tIns="54132" rIns="108265" bIns="541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6003" y="10034794"/>
            <a:ext cx="1894682" cy="576424"/>
          </a:xfrm>
          <a:prstGeom prst="rect">
            <a:avLst/>
          </a:prstGeom>
        </p:spPr>
        <p:txBody>
          <a:bodyPr vert="horz" lIns="108265" tIns="54132" rIns="108265" bIns="5413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781B7-CCF8-4A41-948E-224C3DDE5878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74356" y="10034794"/>
            <a:ext cx="2571353" cy="576424"/>
          </a:xfrm>
          <a:prstGeom prst="rect">
            <a:avLst/>
          </a:prstGeom>
        </p:spPr>
        <p:txBody>
          <a:bodyPr vert="horz" lIns="108265" tIns="54132" rIns="108265" bIns="5413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9378" y="10034794"/>
            <a:ext cx="1894682" cy="576424"/>
          </a:xfrm>
          <a:prstGeom prst="rect">
            <a:avLst/>
          </a:prstGeom>
        </p:spPr>
        <p:txBody>
          <a:bodyPr vert="horz" lIns="108265" tIns="54132" rIns="108265" bIns="5413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757D9-3FDB-794F-BD22-C26795A8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0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41325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994" indent="-405994" algn="l" defTabSz="541325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79653" indent="-338328" algn="l" defTabSz="541325" rtl="0" eaLnBrk="1" latinLnBrk="0" hangingPunct="1">
        <a:spcBef>
          <a:spcPct val="20000"/>
        </a:spcBef>
        <a:buFont typeface="Arial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53312" indent="-270662" algn="l" defTabSz="541325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94637" indent="-270662" algn="l" defTabSz="541325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962" indent="-270662" algn="l" defTabSz="541325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77286" indent="-270662" algn="l" defTabSz="54132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8611" indent="-270662" algn="l" defTabSz="54132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59936" indent="-270662" algn="l" defTabSz="54132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01261" indent="-270662" algn="l" defTabSz="54132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1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25" algn="l" defTabSz="541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50" algn="l" defTabSz="541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23974" algn="l" defTabSz="541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65299" algn="l" defTabSz="541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06624" algn="l" defTabSz="541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47949" algn="l" defTabSz="541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89274" algn="l" defTabSz="541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598" algn="l" defTabSz="541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sultTable_kegg_ex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9" y="127000"/>
            <a:ext cx="7637145" cy="5212080"/>
          </a:xfrm>
          <a:prstGeom prst="rect">
            <a:avLst/>
          </a:prstGeom>
        </p:spPr>
      </p:pic>
      <p:pic>
        <p:nvPicPr>
          <p:cNvPr id="5" name="Picture 4" descr="resultTable_kegg_sta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9" y="5410200"/>
            <a:ext cx="7637145" cy="521208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023" y="131664"/>
            <a:ext cx="335624" cy="5598549"/>
            <a:chOff x="7023" y="131664"/>
            <a:chExt cx="335624" cy="5598549"/>
          </a:xfrm>
        </p:grpSpPr>
        <p:sp>
          <p:nvSpPr>
            <p:cNvPr id="6" name="TextBox 5"/>
            <p:cNvSpPr txBox="1"/>
            <p:nvPr/>
          </p:nvSpPr>
          <p:spPr>
            <a:xfrm>
              <a:off x="7023" y="13166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23" y="5314715"/>
              <a:ext cx="33562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064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023" y="131664"/>
            <a:ext cx="335624" cy="5598549"/>
            <a:chOff x="7023" y="131664"/>
            <a:chExt cx="335624" cy="5598549"/>
          </a:xfrm>
        </p:grpSpPr>
        <p:sp>
          <p:nvSpPr>
            <p:cNvPr id="7" name="TextBox 6"/>
            <p:cNvSpPr txBox="1"/>
            <p:nvPr/>
          </p:nvSpPr>
          <p:spPr>
            <a:xfrm>
              <a:off x="7023" y="13166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23" y="5314715"/>
              <a:ext cx="33562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p:pic>
        <p:nvPicPr>
          <p:cNvPr id="2" name="Picture 1" descr="resultTable_mf_ex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9" y="-32832"/>
            <a:ext cx="7637145" cy="5212080"/>
          </a:xfrm>
          <a:prstGeom prst="rect">
            <a:avLst/>
          </a:prstGeom>
        </p:spPr>
      </p:pic>
      <p:pic>
        <p:nvPicPr>
          <p:cNvPr id="9" name="Picture 8" descr="resultTable_mf_sta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46" y="5100278"/>
            <a:ext cx="7644370" cy="575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85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4</Words>
  <Application>Microsoft Macintosh PowerPoint</Application>
  <PresentationFormat>B4 (ISO) Paper (250x353 mm)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mehmet umut caglar</dc:creator>
  <cp:lastModifiedBy>mehmet umut caglar</cp:lastModifiedBy>
  <cp:revision>6</cp:revision>
  <dcterms:created xsi:type="dcterms:W3CDTF">2016-04-15T19:36:48Z</dcterms:created>
  <dcterms:modified xsi:type="dcterms:W3CDTF">2016-04-18T23:00:53Z</dcterms:modified>
</cp:coreProperties>
</file>