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9144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69063"/>
    <a:srgbClr val="6157A6"/>
    <a:srgbClr val="800080"/>
    <a:srgbClr val="DF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308" autoAdjust="0"/>
  </p:normalViewPr>
  <p:slideViewPr>
    <p:cSldViewPr snapToGrid="0" snapToObjects="1">
      <p:cViewPr>
        <p:scale>
          <a:sx n="276" d="100"/>
          <a:sy n="276" d="100"/>
        </p:scale>
        <p:origin x="6672" y="3920"/>
      </p:cViewPr>
      <p:guideLst>
        <p:guide orient="horz" pos="25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68CB-74AE-4B47-945B-A0BE2C83E42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BE286-5CD2-6244-90C0-371ECD2A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5497"/>
            <a:ext cx="77724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00"/>
            <a:ext cx="64008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74121"/>
            <a:ext cx="2057400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4121"/>
            <a:ext cx="6019800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141384"/>
            <a:ext cx="77724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1166"/>
            <a:ext cx="77724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0965"/>
            <a:ext cx="4040188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37354"/>
            <a:ext cx="4040188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90965"/>
            <a:ext cx="4041775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37354"/>
            <a:ext cx="4041775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18558"/>
            <a:ext cx="3008313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18559"/>
            <a:ext cx="5111750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74284"/>
            <a:ext cx="3008313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00700"/>
            <a:ext cx="54864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4904"/>
            <a:ext cx="54864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261894"/>
            <a:ext cx="54864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6901"/>
            <a:ext cx="82296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E07A-E8E9-1146-9FA3-86882A69F1AA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415742"/>
            <a:ext cx="2895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pic>
        <p:nvPicPr>
          <p:cNvPr id="10" name="Picture 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049089"/>
            <a:ext cx="203260" cy="18966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004121"/>
            <a:ext cx="187363" cy="17483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027478"/>
            <a:ext cx="189797" cy="17710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4069541"/>
            <a:ext cx="186111" cy="17366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117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28448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11319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78508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74391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87399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8482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91953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8295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42905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51168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7795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34895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9" y="3204579"/>
            <a:ext cx="18314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COMPOSE OF</a:t>
            </a:r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143 Data Points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3 Growth Phases 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10 Different Mg Levels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Summing Junction 185"/>
          <p:cNvSpPr/>
          <p:nvPr/>
        </p:nvSpPr>
        <p:spPr>
          <a:xfrm>
            <a:off x="2620276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Summing Junction 250"/>
          <p:cNvSpPr/>
          <p:nvPr/>
        </p:nvSpPr>
        <p:spPr>
          <a:xfrm>
            <a:off x="282998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Summing Junction 251"/>
          <p:cNvSpPr/>
          <p:nvPr/>
        </p:nvSpPr>
        <p:spPr>
          <a:xfrm>
            <a:off x="304114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umming Junction 256"/>
          <p:cNvSpPr/>
          <p:nvPr/>
        </p:nvSpPr>
        <p:spPr>
          <a:xfrm>
            <a:off x="325979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umming Junction 259"/>
          <p:cNvSpPr/>
          <p:nvPr/>
        </p:nvSpPr>
        <p:spPr>
          <a:xfrm>
            <a:off x="3702050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umming Junction 263"/>
          <p:cNvSpPr/>
          <p:nvPr/>
        </p:nvSpPr>
        <p:spPr>
          <a:xfrm>
            <a:off x="4568545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Summing Junction 268"/>
          <p:cNvSpPr/>
          <p:nvPr/>
        </p:nvSpPr>
        <p:spPr>
          <a:xfrm>
            <a:off x="658615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Summing Junction 269"/>
          <p:cNvSpPr/>
          <p:nvPr/>
        </p:nvSpPr>
        <p:spPr>
          <a:xfrm>
            <a:off x="749558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1" name="Summing Junction 270"/>
          <p:cNvSpPr/>
          <p:nvPr/>
        </p:nvSpPr>
        <p:spPr>
          <a:xfrm>
            <a:off x="823812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Summing Junction 273"/>
          <p:cNvSpPr/>
          <p:nvPr/>
        </p:nvSpPr>
        <p:spPr>
          <a:xfrm>
            <a:off x="3041146" y="218779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Summing Junction 277"/>
          <p:cNvSpPr/>
          <p:nvPr/>
        </p:nvSpPr>
        <p:spPr>
          <a:xfrm>
            <a:off x="3480647" y="218662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Summing Junction 278"/>
          <p:cNvSpPr/>
          <p:nvPr/>
        </p:nvSpPr>
        <p:spPr>
          <a:xfrm>
            <a:off x="3702050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Summing Junction 280"/>
          <p:cNvSpPr/>
          <p:nvPr/>
        </p:nvSpPr>
        <p:spPr>
          <a:xfrm>
            <a:off x="4144801" y="219142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Summing Junction 281"/>
          <p:cNvSpPr/>
          <p:nvPr/>
        </p:nvSpPr>
        <p:spPr>
          <a:xfrm>
            <a:off x="4347253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Summing Junction 282"/>
          <p:cNvSpPr/>
          <p:nvPr/>
        </p:nvSpPr>
        <p:spPr>
          <a:xfrm>
            <a:off x="4568545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91422" y="306441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Summing Junction 288"/>
          <p:cNvSpPr/>
          <p:nvPr/>
        </p:nvSpPr>
        <p:spPr>
          <a:xfrm>
            <a:off x="7495586" y="2182983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Summing Junction 289"/>
          <p:cNvSpPr/>
          <p:nvPr/>
        </p:nvSpPr>
        <p:spPr>
          <a:xfrm>
            <a:off x="8239743" y="217960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Summing Junction 290"/>
          <p:cNvSpPr/>
          <p:nvPr/>
        </p:nvSpPr>
        <p:spPr>
          <a:xfrm>
            <a:off x="3041146" y="3225389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Summing Junction 293"/>
          <p:cNvSpPr/>
          <p:nvPr/>
        </p:nvSpPr>
        <p:spPr>
          <a:xfrm>
            <a:off x="4557311" y="567591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Summing Junction 294"/>
          <p:cNvSpPr/>
          <p:nvPr/>
        </p:nvSpPr>
        <p:spPr>
          <a:xfrm>
            <a:off x="5395162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Summing Junction 295"/>
          <p:cNvSpPr/>
          <p:nvPr/>
        </p:nvSpPr>
        <p:spPr>
          <a:xfrm>
            <a:off x="6187717" y="568063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Summing Junction 296"/>
          <p:cNvSpPr/>
          <p:nvPr/>
        </p:nvSpPr>
        <p:spPr>
          <a:xfrm>
            <a:off x="7025568" y="5669567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Summing Junction 297"/>
          <p:cNvSpPr/>
          <p:nvPr/>
        </p:nvSpPr>
        <p:spPr>
          <a:xfrm>
            <a:off x="7861550" y="567591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Summing Junction 298"/>
          <p:cNvSpPr/>
          <p:nvPr/>
        </p:nvSpPr>
        <p:spPr>
          <a:xfrm>
            <a:off x="8699401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Summing Junction 309"/>
          <p:cNvSpPr/>
          <p:nvPr/>
        </p:nvSpPr>
        <p:spPr>
          <a:xfrm>
            <a:off x="2754909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Summing Junction 310"/>
          <p:cNvSpPr/>
          <p:nvPr/>
        </p:nvSpPr>
        <p:spPr>
          <a:xfrm>
            <a:off x="3310823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Summing Junction 312"/>
          <p:cNvSpPr/>
          <p:nvPr/>
        </p:nvSpPr>
        <p:spPr>
          <a:xfrm>
            <a:off x="385485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Summing Junction 313"/>
          <p:cNvSpPr/>
          <p:nvPr/>
        </p:nvSpPr>
        <p:spPr>
          <a:xfrm>
            <a:off x="441076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Summing Junction 314"/>
          <p:cNvSpPr/>
          <p:nvPr/>
        </p:nvSpPr>
        <p:spPr>
          <a:xfrm>
            <a:off x="4948497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Summing Junction 315"/>
          <p:cNvSpPr/>
          <p:nvPr/>
        </p:nvSpPr>
        <p:spPr>
          <a:xfrm>
            <a:off x="550441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Summing Junction 316"/>
          <p:cNvSpPr/>
          <p:nvPr/>
        </p:nvSpPr>
        <p:spPr>
          <a:xfrm>
            <a:off x="604184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Summing Junction 317"/>
          <p:cNvSpPr/>
          <p:nvPr/>
        </p:nvSpPr>
        <p:spPr>
          <a:xfrm>
            <a:off x="659775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Summing Junction 318"/>
          <p:cNvSpPr/>
          <p:nvPr/>
        </p:nvSpPr>
        <p:spPr>
          <a:xfrm>
            <a:off x="714178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Summing Junction 319"/>
          <p:cNvSpPr/>
          <p:nvPr/>
        </p:nvSpPr>
        <p:spPr>
          <a:xfrm>
            <a:off x="7697695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Summing Junction 320"/>
          <p:cNvSpPr/>
          <p:nvPr/>
        </p:nvSpPr>
        <p:spPr>
          <a:xfrm>
            <a:off x="8235428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Summing Junction 321"/>
          <p:cNvSpPr/>
          <p:nvPr/>
        </p:nvSpPr>
        <p:spPr>
          <a:xfrm>
            <a:off x="8791342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1223702"/>
            <a:ext cx="203260" cy="189664"/>
          </a:xfrm>
          <a:prstGeom prst="rect">
            <a:avLst/>
          </a:prstGeom>
        </p:spPr>
      </p:pic>
      <p:pic>
        <p:nvPicPr>
          <p:cNvPr id="143" name="Picture 14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413366"/>
            <a:ext cx="203260" cy="189664"/>
          </a:xfrm>
          <a:prstGeom prst="rect">
            <a:avLst/>
          </a:prstGeom>
        </p:spPr>
      </p:pic>
      <p:pic>
        <p:nvPicPr>
          <p:cNvPr id="144" name="Picture 143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2178951"/>
            <a:ext cx="187363" cy="174830"/>
          </a:xfrm>
          <a:prstGeom prst="rect">
            <a:avLst/>
          </a:prstGeom>
        </p:spPr>
      </p:pic>
      <p:pic>
        <p:nvPicPr>
          <p:cNvPr id="145" name="Picture 144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353781"/>
            <a:ext cx="187363" cy="174830"/>
          </a:xfrm>
          <a:prstGeom prst="rect">
            <a:avLst/>
          </a:prstGeom>
        </p:spPr>
      </p:pic>
      <p:pic>
        <p:nvPicPr>
          <p:cNvPr id="146" name="Picture 145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211562"/>
            <a:ext cx="189797" cy="177101"/>
          </a:xfrm>
          <a:prstGeom prst="rect">
            <a:avLst/>
          </a:prstGeom>
        </p:spPr>
      </p:pic>
      <p:pic>
        <p:nvPicPr>
          <p:cNvPr id="147" name="Picture 146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388663"/>
            <a:ext cx="189797" cy="177101"/>
          </a:xfrm>
          <a:prstGeom prst="rect">
            <a:avLst/>
          </a:prstGeom>
        </p:spPr>
      </p:pic>
      <p:pic>
        <p:nvPicPr>
          <p:cNvPr id="149" name="Picture 148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239154"/>
            <a:ext cx="186111" cy="173662"/>
          </a:xfrm>
          <a:prstGeom prst="rect">
            <a:avLst/>
          </a:prstGeom>
        </p:spPr>
      </p:pic>
      <p:pic>
        <p:nvPicPr>
          <p:cNvPr id="150" name="Picture 14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391554"/>
            <a:ext cx="186111" cy="173662"/>
          </a:xfrm>
          <a:prstGeom prst="rect">
            <a:avLst/>
          </a:prstGeom>
        </p:spPr>
      </p:pic>
      <p:pic>
        <p:nvPicPr>
          <p:cNvPr id="151" name="Picture 15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438097"/>
            <a:ext cx="203260" cy="189664"/>
          </a:xfrm>
          <a:prstGeom prst="rect">
            <a:avLst/>
          </a:prstGeom>
        </p:spPr>
      </p:pic>
      <p:pic>
        <p:nvPicPr>
          <p:cNvPr id="152" name="Picture 15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5612710"/>
            <a:ext cx="203260" cy="189664"/>
          </a:xfrm>
          <a:prstGeom prst="rect">
            <a:avLst/>
          </a:prstGeom>
        </p:spPr>
      </p:pic>
      <p:pic>
        <p:nvPicPr>
          <p:cNvPr id="153" name="Picture 15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802374"/>
            <a:ext cx="203260" cy="189664"/>
          </a:xfrm>
          <a:prstGeom prst="rect">
            <a:avLst/>
          </a:prstGeom>
        </p:spPr>
      </p:pic>
      <p:pic>
        <p:nvPicPr>
          <p:cNvPr id="157" name="Picture 156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378599"/>
            <a:ext cx="203260" cy="189664"/>
          </a:xfrm>
          <a:prstGeom prst="rect">
            <a:avLst/>
          </a:prstGeom>
        </p:spPr>
      </p:pic>
      <p:pic>
        <p:nvPicPr>
          <p:cNvPr id="158" name="Picture 157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6553212"/>
            <a:ext cx="203260" cy="189664"/>
          </a:xfrm>
          <a:prstGeom prst="rect">
            <a:avLst/>
          </a:prstGeom>
        </p:spPr>
      </p:pic>
      <p:pic>
        <p:nvPicPr>
          <p:cNvPr id="159" name="Picture 158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742876"/>
            <a:ext cx="203260" cy="189664"/>
          </a:xfrm>
          <a:prstGeom prst="rect">
            <a:avLst/>
          </a:prstGeom>
        </p:spPr>
      </p:pic>
      <p:pic>
        <p:nvPicPr>
          <p:cNvPr id="160" name="Picture 15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393434"/>
            <a:ext cx="203260" cy="189664"/>
          </a:xfrm>
          <a:prstGeom prst="rect">
            <a:avLst/>
          </a:prstGeom>
        </p:spPr>
      </p:pic>
      <p:pic>
        <p:nvPicPr>
          <p:cNvPr id="161" name="Picture 16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7568047"/>
            <a:ext cx="203260" cy="189664"/>
          </a:xfrm>
          <a:prstGeom prst="rect">
            <a:avLst/>
          </a:prstGeom>
        </p:spPr>
      </p:pic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Picture 16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757711"/>
            <a:ext cx="203260" cy="189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292" name="Summing Junction 291"/>
          <p:cNvSpPr/>
          <p:nvPr/>
        </p:nvSpPr>
        <p:spPr>
          <a:xfrm>
            <a:off x="2883478" y="568063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Summing Junction 292"/>
          <p:cNvSpPr/>
          <p:nvPr/>
        </p:nvSpPr>
        <p:spPr>
          <a:xfrm>
            <a:off x="3721329" y="566956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umming Junction 153"/>
          <p:cNvSpPr/>
          <p:nvPr/>
        </p:nvSpPr>
        <p:spPr>
          <a:xfrm>
            <a:off x="3264865" y="3225389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22538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232355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239154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23235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7160859" y="2778606"/>
            <a:ext cx="17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Key</a:t>
            </a:r>
          </a:p>
          <a:p>
            <a:r>
              <a:rPr lang="en-US" sz="1200" dirty="0" smtClean="0"/>
              <a:t>     = 1       = 2       = 3 </a:t>
            </a:r>
            <a:endParaRPr lang="en-US" sz="1200" dirty="0"/>
          </a:p>
        </p:txBody>
      </p:sp>
      <p:sp>
        <p:nvSpPr>
          <p:cNvPr id="167" name="Summing Junction 166"/>
          <p:cNvSpPr/>
          <p:nvPr/>
        </p:nvSpPr>
        <p:spPr>
          <a:xfrm>
            <a:off x="7234308" y="3065963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74604" y="306657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29589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2619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0374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695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7713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25202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02941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45929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36677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48297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89879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61479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57616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81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620276" y="1049806"/>
            <a:ext cx="5718748" cy="96422"/>
            <a:chOff x="2620276" y="1238752"/>
            <a:chExt cx="5718748" cy="96422"/>
          </a:xfrm>
          <a:solidFill>
            <a:srgbClr val="169063"/>
          </a:solidFill>
        </p:grpSpPr>
        <p:sp>
          <p:nvSpPr>
            <p:cNvPr id="186" name="Summing Junction 185"/>
            <p:cNvSpPr/>
            <p:nvPr/>
          </p:nvSpPr>
          <p:spPr>
            <a:xfrm>
              <a:off x="2620276" y="1241595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Summing Junction 250"/>
            <p:cNvSpPr/>
            <p:nvPr/>
          </p:nvSpPr>
          <p:spPr>
            <a:xfrm>
              <a:off x="2829980" y="1238752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Summing Junction 251"/>
            <p:cNvSpPr/>
            <p:nvPr/>
          </p:nvSpPr>
          <p:spPr>
            <a:xfrm>
              <a:off x="304114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Summing Junction 256"/>
            <p:cNvSpPr/>
            <p:nvPr/>
          </p:nvSpPr>
          <p:spPr>
            <a:xfrm>
              <a:off x="325979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Summing Junction 259"/>
            <p:cNvSpPr/>
            <p:nvPr/>
          </p:nvSpPr>
          <p:spPr>
            <a:xfrm>
              <a:off x="3702050" y="1241595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umming Junction 263"/>
            <p:cNvSpPr/>
            <p:nvPr/>
          </p:nvSpPr>
          <p:spPr>
            <a:xfrm>
              <a:off x="4568545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Summing Junction 268"/>
            <p:cNvSpPr/>
            <p:nvPr/>
          </p:nvSpPr>
          <p:spPr>
            <a:xfrm>
              <a:off x="658615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Summing Junction 269"/>
            <p:cNvSpPr/>
            <p:nvPr/>
          </p:nvSpPr>
          <p:spPr>
            <a:xfrm>
              <a:off x="749558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1" name="Summing Junction 270"/>
            <p:cNvSpPr/>
            <p:nvPr/>
          </p:nvSpPr>
          <p:spPr>
            <a:xfrm>
              <a:off x="8238120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Summing Junction 290"/>
          <p:cNvSpPr/>
          <p:nvPr/>
        </p:nvSpPr>
        <p:spPr>
          <a:xfrm>
            <a:off x="3041146" y="3059741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754909" y="7501271"/>
            <a:ext cx="6137337" cy="93579"/>
            <a:chOff x="2754909" y="7620323"/>
            <a:chExt cx="6137337" cy="93579"/>
          </a:xfrm>
        </p:grpSpPr>
        <p:sp>
          <p:nvSpPr>
            <p:cNvPr id="310" name="Summing Junction 309"/>
            <p:cNvSpPr/>
            <p:nvPr/>
          </p:nvSpPr>
          <p:spPr>
            <a:xfrm>
              <a:off x="2754909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Summing Junction 310"/>
            <p:cNvSpPr/>
            <p:nvPr/>
          </p:nvSpPr>
          <p:spPr>
            <a:xfrm>
              <a:off x="3310823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Summing Junction 312"/>
            <p:cNvSpPr/>
            <p:nvPr/>
          </p:nvSpPr>
          <p:spPr>
            <a:xfrm>
              <a:off x="385485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Summing Junction 313"/>
            <p:cNvSpPr/>
            <p:nvPr/>
          </p:nvSpPr>
          <p:spPr>
            <a:xfrm>
              <a:off x="441076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Summing Junction 314"/>
            <p:cNvSpPr/>
            <p:nvPr/>
          </p:nvSpPr>
          <p:spPr>
            <a:xfrm>
              <a:off x="4948497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Summing Junction 315"/>
            <p:cNvSpPr/>
            <p:nvPr/>
          </p:nvSpPr>
          <p:spPr>
            <a:xfrm>
              <a:off x="550441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Summing Junction 316"/>
            <p:cNvSpPr/>
            <p:nvPr/>
          </p:nvSpPr>
          <p:spPr>
            <a:xfrm>
              <a:off x="604184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Summing Junction 317"/>
            <p:cNvSpPr/>
            <p:nvPr/>
          </p:nvSpPr>
          <p:spPr>
            <a:xfrm>
              <a:off x="659775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Summing Junction 318"/>
            <p:cNvSpPr/>
            <p:nvPr/>
          </p:nvSpPr>
          <p:spPr>
            <a:xfrm>
              <a:off x="714178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Summing Junction 319"/>
            <p:cNvSpPr/>
            <p:nvPr/>
          </p:nvSpPr>
          <p:spPr>
            <a:xfrm>
              <a:off x="7697695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Summing Junction 320"/>
            <p:cNvSpPr/>
            <p:nvPr/>
          </p:nvSpPr>
          <p:spPr>
            <a:xfrm>
              <a:off x="8235428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Summing Junction 321"/>
            <p:cNvSpPr/>
            <p:nvPr/>
          </p:nvSpPr>
          <p:spPr>
            <a:xfrm>
              <a:off x="8791342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898109" y="5535569"/>
            <a:ext cx="5902196" cy="110468"/>
            <a:chOff x="2898109" y="5663741"/>
            <a:chExt cx="5902196" cy="110468"/>
          </a:xfrm>
        </p:grpSpPr>
        <p:sp>
          <p:nvSpPr>
            <p:cNvPr id="294" name="Summing Junction 293"/>
            <p:cNvSpPr/>
            <p:nvPr/>
          </p:nvSpPr>
          <p:spPr>
            <a:xfrm>
              <a:off x="4557311" y="5675917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umming Junction 294"/>
            <p:cNvSpPr/>
            <p:nvPr/>
          </p:nvSpPr>
          <p:spPr>
            <a:xfrm>
              <a:off x="5395162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Summing Junction 295"/>
            <p:cNvSpPr/>
            <p:nvPr/>
          </p:nvSpPr>
          <p:spPr>
            <a:xfrm>
              <a:off x="6187717" y="5680630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Summing Junction 296"/>
            <p:cNvSpPr/>
            <p:nvPr/>
          </p:nvSpPr>
          <p:spPr>
            <a:xfrm>
              <a:off x="7025568" y="5669567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umming Junction 297"/>
            <p:cNvSpPr/>
            <p:nvPr/>
          </p:nvSpPr>
          <p:spPr>
            <a:xfrm>
              <a:off x="7861550" y="5675917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umming Junction 298"/>
            <p:cNvSpPr/>
            <p:nvPr/>
          </p:nvSpPr>
          <p:spPr>
            <a:xfrm>
              <a:off x="8699401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Summing Junction 291"/>
            <p:cNvSpPr/>
            <p:nvPr/>
          </p:nvSpPr>
          <p:spPr>
            <a:xfrm>
              <a:off x="2898109" y="56706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Summing Junction 292"/>
            <p:cNvSpPr/>
            <p:nvPr/>
          </p:nvSpPr>
          <p:spPr>
            <a:xfrm>
              <a:off x="3721329" y="5663741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mming Junction 153"/>
          <p:cNvSpPr/>
          <p:nvPr/>
        </p:nvSpPr>
        <p:spPr>
          <a:xfrm>
            <a:off x="3264865" y="3059741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05974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066707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073506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06670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12906" y="28413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Summing Junction 166"/>
          <p:cNvSpPr/>
          <p:nvPr/>
        </p:nvSpPr>
        <p:spPr>
          <a:xfrm>
            <a:off x="7192233" y="2845349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32676" y="2845349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261562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/>
          <p:cNvSpPr/>
          <p:nvPr/>
        </p:nvSpPr>
        <p:spPr>
          <a:xfrm>
            <a:off x="2833186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amond 147"/>
          <p:cNvSpPr/>
          <p:nvPr/>
        </p:nvSpPr>
        <p:spPr>
          <a:xfrm>
            <a:off x="30358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iamond 167"/>
          <p:cNvSpPr/>
          <p:nvPr/>
        </p:nvSpPr>
        <p:spPr>
          <a:xfrm>
            <a:off x="325979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iamond 169"/>
          <p:cNvSpPr/>
          <p:nvPr/>
        </p:nvSpPr>
        <p:spPr>
          <a:xfrm>
            <a:off x="3478821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Diamond 170"/>
          <p:cNvSpPr/>
          <p:nvPr/>
        </p:nvSpPr>
        <p:spPr>
          <a:xfrm>
            <a:off x="3702370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Diamond 171"/>
          <p:cNvSpPr/>
          <p:nvPr/>
        </p:nvSpPr>
        <p:spPr>
          <a:xfrm>
            <a:off x="4571042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Diamond 172"/>
          <p:cNvSpPr/>
          <p:nvPr/>
        </p:nvSpPr>
        <p:spPr>
          <a:xfrm>
            <a:off x="65864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Diamond 173"/>
          <p:cNvSpPr/>
          <p:nvPr/>
        </p:nvSpPr>
        <p:spPr>
          <a:xfrm>
            <a:off x="7495586" y="1403639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iamond 174"/>
          <p:cNvSpPr/>
          <p:nvPr/>
        </p:nvSpPr>
        <p:spPr>
          <a:xfrm>
            <a:off x="8240063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1146" y="2029716"/>
            <a:ext cx="5299501" cy="105399"/>
            <a:chOff x="3041146" y="2029716"/>
            <a:chExt cx="5299501" cy="105399"/>
          </a:xfrm>
        </p:grpSpPr>
        <p:sp>
          <p:nvSpPr>
            <p:cNvPr id="274" name="Summing Junction 273"/>
            <p:cNvSpPr/>
            <p:nvPr/>
          </p:nvSpPr>
          <p:spPr>
            <a:xfrm>
              <a:off x="3041146" y="2037900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Summing Junction 277"/>
            <p:cNvSpPr/>
            <p:nvPr/>
          </p:nvSpPr>
          <p:spPr>
            <a:xfrm>
              <a:off x="3480647" y="2036729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umming Junction 278"/>
            <p:cNvSpPr/>
            <p:nvPr/>
          </p:nvSpPr>
          <p:spPr>
            <a:xfrm>
              <a:off x="3702050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Summing Junction 280"/>
            <p:cNvSpPr/>
            <p:nvPr/>
          </p:nvSpPr>
          <p:spPr>
            <a:xfrm>
              <a:off x="4144801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umming Junction 281"/>
            <p:cNvSpPr/>
            <p:nvPr/>
          </p:nvSpPr>
          <p:spPr>
            <a:xfrm>
              <a:off x="4347253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umming Junction 282"/>
            <p:cNvSpPr/>
            <p:nvPr/>
          </p:nvSpPr>
          <p:spPr>
            <a:xfrm>
              <a:off x="4568545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umming Junction 288"/>
            <p:cNvSpPr/>
            <p:nvPr/>
          </p:nvSpPr>
          <p:spPr>
            <a:xfrm>
              <a:off x="7495586" y="2033092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umming Junction 289"/>
            <p:cNvSpPr/>
            <p:nvPr/>
          </p:nvSpPr>
          <p:spPr>
            <a:xfrm>
              <a:off x="8239743" y="2029716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umming Junction 175"/>
            <p:cNvSpPr/>
            <p:nvPr/>
          </p:nvSpPr>
          <p:spPr>
            <a:xfrm>
              <a:off x="6586158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Diamond 176"/>
          <p:cNvSpPr/>
          <p:nvPr/>
        </p:nvSpPr>
        <p:spPr>
          <a:xfrm>
            <a:off x="3035878" y="2353781"/>
            <a:ext cx="100584" cy="100584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/>
          <p:cNvSpPr/>
          <p:nvPr/>
        </p:nvSpPr>
        <p:spPr>
          <a:xfrm>
            <a:off x="3478007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/>
          <p:cNvSpPr/>
          <p:nvPr/>
        </p:nvSpPr>
        <p:spPr>
          <a:xfrm>
            <a:off x="369901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/>
          <p:cNvSpPr/>
          <p:nvPr/>
        </p:nvSpPr>
        <p:spPr>
          <a:xfrm>
            <a:off x="4144801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iamond 180"/>
          <p:cNvSpPr/>
          <p:nvPr/>
        </p:nvSpPr>
        <p:spPr>
          <a:xfrm>
            <a:off x="4348820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Diamond 181"/>
          <p:cNvSpPr/>
          <p:nvPr/>
        </p:nvSpPr>
        <p:spPr>
          <a:xfrm>
            <a:off x="4568545" y="235378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amond 182"/>
          <p:cNvSpPr/>
          <p:nvPr/>
        </p:nvSpPr>
        <p:spPr>
          <a:xfrm>
            <a:off x="6578718" y="233652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iamond 183"/>
          <p:cNvSpPr/>
          <p:nvPr/>
        </p:nvSpPr>
        <p:spPr>
          <a:xfrm>
            <a:off x="749590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Diamond 184"/>
          <p:cNvSpPr/>
          <p:nvPr/>
        </p:nvSpPr>
        <p:spPr>
          <a:xfrm>
            <a:off x="8240063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Diamond 186"/>
          <p:cNvSpPr/>
          <p:nvPr/>
        </p:nvSpPr>
        <p:spPr>
          <a:xfrm>
            <a:off x="2898109" y="5784896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Diamond 187"/>
          <p:cNvSpPr/>
          <p:nvPr/>
        </p:nvSpPr>
        <p:spPr>
          <a:xfrm>
            <a:off x="3721329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/>
          <p:cNvSpPr/>
          <p:nvPr/>
        </p:nvSpPr>
        <p:spPr>
          <a:xfrm>
            <a:off x="455763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iamond 189"/>
          <p:cNvSpPr/>
          <p:nvPr/>
        </p:nvSpPr>
        <p:spPr>
          <a:xfrm>
            <a:off x="5391871" y="5784896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iamond 191"/>
          <p:cNvSpPr/>
          <p:nvPr/>
        </p:nvSpPr>
        <p:spPr>
          <a:xfrm>
            <a:off x="6188037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Diamond 192"/>
          <p:cNvSpPr/>
          <p:nvPr/>
        </p:nvSpPr>
        <p:spPr>
          <a:xfrm>
            <a:off x="7021285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7861550" y="578381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Diamond 195"/>
          <p:cNvSpPr/>
          <p:nvPr/>
        </p:nvSpPr>
        <p:spPr>
          <a:xfrm>
            <a:off x="869972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/>
          <p:cNvSpPr/>
          <p:nvPr/>
        </p:nvSpPr>
        <p:spPr>
          <a:xfrm>
            <a:off x="2754909" y="775006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/>
        </p:nvSpPr>
        <p:spPr>
          <a:xfrm>
            <a:off x="3315477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/>
        </p:nvSpPr>
        <p:spPr>
          <a:xfrm>
            <a:off x="3854850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/>
        </p:nvSpPr>
        <p:spPr>
          <a:xfrm>
            <a:off x="4410764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amond 200"/>
          <p:cNvSpPr/>
          <p:nvPr/>
        </p:nvSpPr>
        <p:spPr>
          <a:xfrm>
            <a:off x="4946278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/>
        </p:nvSpPr>
        <p:spPr>
          <a:xfrm>
            <a:off x="5492455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Diamond 205"/>
          <p:cNvSpPr/>
          <p:nvPr/>
        </p:nvSpPr>
        <p:spPr>
          <a:xfrm>
            <a:off x="7141781" y="775771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/>
          <p:cNvSpPr/>
          <p:nvPr/>
        </p:nvSpPr>
        <p:spPr>
          <a:xfrm>
            <a:off x="7697695" y="775771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Diamond 210"/>
          <p:cNvSpPr/>
          <p:nvPr/>
        </p:nvSpPr>
        <p:spPr>
          <a:xfrm>
            <a:off x="7192073" y="3027478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iamond 211"/>
          <p:cNvSpPr/>
          <p:nvPr/>
        </p:nvSpPr>
        <p:spPr>
          <a:xfrm>
            <a:off x="7632676" y="3027478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iamond 212"/>
          <p:cNvSpPr/>
          <p:nvPr/>
        </p:nvSpPr>
        <p:spPr>
          <a:xfrm>
            <a:off x="8012906" y="3027478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Diamond 158"/>
          <p:cNvSpPr/>
          <p:nvPr/>
        </p:nvSpPr>
        <p:spPr>
          <a:xfrm>
            <a:off x="3699432" y="4452545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iamond 159"/>
          <p:cNvSpPr/>
          <p:nvPr/>
        </p:nvSpPr>
        <p:spPr>
          <a:xfrm>
            <a:off x="3920857" y="445310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iamond 160"/>
          <p:cNvSpPr/>
          <p:nvPr/>
        </p:nvSpPr>
        <p:spPr>
          <a:xfrm>
            <a:off x="5812687" y="445310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iamond 161"/>
          <p:cNvSpPr/>
          <p:nvPr/>
        </p:nvSpPr>
        <p:spPr>
          <a:xfrm>
            <a:off x="3042018" y="3416441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/>
        </p:nvSpPr>
        <p:spPr>
          <a:xfrm>
            <a:off x="3263443" y="3416997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iamond 204"/>
          <p:cNvSpPr/>
          <p:nvPr/>
        </p:nvSpPr>
        <p:spPr>
          <a:xfrm>
            <a:off x="5050405" y="3416997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0888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8014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91793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3736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17062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59133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73913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71161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86226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8525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5781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0541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95369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101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17624" y="1043765"/>
            <a:ext cx="5723023" cy="115592"/>
            <a:chOff x="2617624" y="1043765"/>
            <a:chExt cx="5723023" cy="115592"/>
          </a:xfrm>
        </p:grpSpPr>
        <p:sp>
          <p:nvSpPr>
            <p:cNvPr id="15" name="Isosceles Triangle 14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619135" y="1393311"/>
            <a:ext cx="5723023" cy="115592"/>
            <a:chOff x="2617624" y="1043765"/>
            <a:chExt cx="5723023" cy="11559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2" name="Isosceles Triangle 221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40789" y="2331269"/>
            <a:ext cx="5301369" cy="110857"/>
            <a:chOff x="3040789" y="2331269"/>
            <a:chExt cx="5301369" cy="110857"/>
          </a:xfrm>
        </p:grpSpPr>
        <p:sp>
          <p:nvSpPr>
            <p:cNvPr id="243" name="Isosceles Triangle 242"/>
            <p:cNvSpPr/>
            <p:nvPr/>
          </p:nvSpPr>
          <p:spPr>
            <a:xfrm>
              <a:off x="3484089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3703881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/>
          </p:nvSpPr>
          <p:spPr>
            <a:xfrm>
              <a:off x="4146704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/>
          </p:nvSpPr>
          <p:spPr>
            <a:xfrm>
              <a:off x="4349396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/>
          </p:nvSpPr>
          <p:spPr>
            <a:xfrm>
              <a:off x="6587750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/>
          </p:nvSpPr>
          <p:spPr>
            <a:xfrm>
              <a:off x="7502218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/>
          </p:nvSpPr>
          <p:spPr>
            <a:xfrm>
              <a:off x="8241574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577593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040789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35878" y="2044899"/>
            <a:ext cx="5306281" cy="111598"/>
            <a:chOff x="3035878" y="2044899"/>
            <a:chExt cx="5306281" cy="111598"/>
          </a:xfrm>
        </p:grpSpPr>
        <p:sp>
          <p:nvSpPr>
            <p:cNvPr id="12" name="Rectangle 11"/>
            <p:cNvSpPr/>
            <p:nvPr/>
          </p:nvSpPr>
          <p:spPr>
            <a:xfrm>
              <a:off x="7502216" y="2044899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/>
          </p:nvSpPr>
          <p:spPr>
            <a:xfrm>
              <a:off x="3035878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/>
            <p:cNvSpPr/>
            <p:nvPr/>
          </p:nvSpPr>
          <p:spPr>
            <a:xfrm>
              <a:off x="3485201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/>
            <p:cNvSpPr/>
            <p:nvPr/>
          </p:nvSpPr>
          <p:spPr>
            <a:xfrm>
              <a:off x="3703520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4144801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/>
          </p:nvSpPr>
          <p:spPr>
            <a:xfrm>
              <a:off x="4348546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/>
          </p:nvSpPr>
          <p:spPr>
            <a:xfrm>
              <a:off x="4569283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/>
          </p:nvSpPr>
          <p:spPr>
            <a:xfrm>
              <a:off x="6584544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Summing Junction 257"/>
            <p:cNvSpPr/>
            <p:nvPr/>
          </p:nvSpPr>
          <p:spPr>
            <a:xfrm>
              <a:off x="8241575" y="2045807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0790" y="3043051"/>
            <a:ext cx="2106656" cy="110690"/>
            <a:chOff x="3040790" y="3043051"/>
            <a:chExt cx="2106656" cy="110690"/>
          </a:xfrm>
        </p:grpSpPr>
        <p:sp>
          <p:nvSpPr>
            <p:cNvPr id="259" name="Summing Junction 258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3041468" y="3352746"/>
            <a:ext cx="2106656" cy="110690"/>
            <a:chOff x="3040790" y="3043051"/>
            <a:chExt cx="2106656" cy="110690"/>
          </a:xfrm>
        </p:grpSpPr>
        <p:sp>
          <p:nvSpPr>
            <p:cNvPr id="265" name="Summing Junction 264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3702713" y="4075147"/>
            <a:ext cx="2205698" cy="110690"/>
            <a:chOff x="3040790" y="3043051"/>
            <a:chExt cx="2205698" cy="110690"/>
          </a:xfrm>
        </p:grpSpPr>
        <p:sp>
          <p:nvSpPr>
            <p:cNvPr id="272" name="Summing Junction 271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10275" y="4419798"/>
            <a:ext cx="2199872" cy="110690"/>
            <a:chOff x="3046616" y="3043051"/>
            <a:chExt cx="2199872" cy="110690"/>
          </a:xfrm>
        </p:grpSpPr>
        <p:sp>
          <p:nvSpPr>
            <p:cNvPr id="277" name="Summing Junction 276"/>
            <p:cNvSpPr/>
            <p:nvPr/>
          </p:nvSpPr>
          <p:spPr>
            <a:xfrm>
              <a:off x="3046616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253345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04774" y="5780005"/>
            <a:ext cx="5868862" cy="118135"/>
            <a:chOff x="2904774" y="5780005"/>
            <a:chExt cx="5868862" cy="118135"/>
          </a:xfrm>
        </p:grpSpPr>
        <p:sp>
          <p:nvSpPr>
            <p:cNvPr id="328" name="Rectangle 327"/>
            <p:cNvSpPr/>
            <p:nvPr/>
          </p:nvSpPr>
          <p:spPr>
            <a:xfrm>
              <a:off x="2904774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72468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55753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196586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02556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857534" y="5783244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867305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Summing Junction 335"/>
            <p:cNvSpPr/>
            <p:nvPr/>
          </p:nvSpPr>
          <p:spPr>
            <a:xfrm>
              <a:off x="5391871" y="5780005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98109" y="5509222"/>
            <a:ext cx="5875527" cy="113762"/>
            <a:chOff x="2898109" y="5509222"/>
            <a:chExt cx="5875527" cy="113762"/>
          </a:xfrm>
        </p:grpSpPr>
        <p:sp>
          <p:nvSpPr>
            <p:cNvPr id="285" name="Isosceles Triangle 284"/>
            <p:cNvSpPr/>
            <p:nvPr/>
          </p:nvSpPr>
          <p:spPr>
            <a:xfrm>
              <a:off x="2898109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/>
          </p:nvSpPr>
          <p:spPr>
            <a:xfrm>
              <a:off x="3719856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/>
          </p:nvSpPr>
          <p:spPr>
            <a:xfrm>
              <a:off x="5391871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/>
            <p:cNvSpPr/>
            <p:nvPr/>
          </p:nvSpPr>
          <p:spPr>
            <a:xfrm>
              <a:off x="7857534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Isosceles Triangle 323"/>
            <p:cNvSpPr/>
            <p:nvPr/>
          </p:nvSpPr>
          <p:spPr>
            <a:xfrm>
              <a:off x="8673052" y="5512294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196585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7027638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Summing Junction 336"/>
            <p:cNvSpPr/>
            <p:nvPr/>
          </p:nvSpPr>
          <p:spPr>
            <a:xfrm>
              <a:off x="4557631" y="5509222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05681" y="6483061"/>
            <a:ext cx="6066306" cy="180886"/>
            <a:chOff x="2805681" y="6483061"/>
            <a:chExt cx="6066306" cy="180886"/>
          </a:xfrm>
        </p:grpSpPr>
        <p:cxnSp>
          <p:nvCxnSpPr>
            <p:cNvPr id="191" name="Straight Arrow Connector 190"/>
            <p:cNvCxnSpPr/>
            <p:nvPr/>
          </p:nvCxnSpPr>
          <p:spPr>
            <a:xfrm flipV="1">
              <a:off x="3972330" y="6656713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Isosceles Triangle 337"/>
            <p:cNvSpPr/>
            <p:nvPr/>
          </p:nvSpPr>
          <p:spPr>
            <a:xfrm>
              <a:off x="2805681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Isosceles Triangle 338"/>
            <p:cNvSpPr/>
            <p:nvPr/>
          </p:nvSpPr>
          <p:spPr>
            <a:xfrm>
              <a:off x="3482578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Isosceles Triangle 339"/>
            <p:cNvSpPr/>
            <p:nvPr/>
          </p:nvSpPr>
          <p:spPr>
            <a:xfrm>
              <a:off x="41261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Isosceles Triangle 340"/>
            <p:cNvSpPr/>
            <p:nvPr/>
          </p:nvSpPr>
          <p:spPr>
            <a:xfrm>
              <a:off x="47926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Isosceles Triangle 341"/>
            <p:cNvSpPr/>
            <p:nvPr/>
          </p:nvSpPr>
          <p:spPr>
            <a:xfrm>
              <a:off x="5454279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Isosceles Triangle 342"/>
            <p:cNvSpPr/>
            <p:nvPr/>
          </p:nvSpPr>
          <p:spPr>
            <a:xfrm>
              <a:off x="6120779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Isosceles Triangle 343"/>
            <p:cNvSpPr/>
            <p:nvPr/>
          </p:nvSpPr>
          <p:spPr>
            <a:xfrm>
              <a:off x="677442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Isosceles Triangle 344"/>
            <p:cNvSpPr/>
            <p:nvPr/>
          </p:nvSpPr>
          <p:spPr>
            <a:xfrm>
              <a:off x="744124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Isosceles Triangle 345"/>
            <p:cNvSpPr/>
            <p:nvPr/>
          </p:nvSpPr>
          <p:spPr>
            <a:xfrm>
              <a:off x="8107136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Isosceles Triangle 346"/>
            <p:cNvSpPr/>
            <p:nvPr/>
          </p:nvSpPr>
          <p:spPr>
            <a:xfrm>
              <a:off x="8771403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54909" y="7486027"/>
            <a:ext cx="6137337" cy="112271"/>
            <a:chOff x="2754909" y="7486027"/>
            <a:chExt cx="6137337" cy="112271"/>
          </a:xfrm>
        </p:grpSpPr>
        <p:sp>
          <p:nvSpPr>
            <p:cNvPr id="348" name="Isosceles Triangle 347"/>
            <p:cNvSpPr/>
            <p:nvPr/>
          </p:nvSpPr>
          <p:spPr>
            <a:xfrm>
              <a:off x="2754909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Isosceles Triangle 348"/>
            <p:cNvSpPr/>
            <p:nvPr/>
          </p:nvSpPr>
          <p:spPr>
            <a:xfrm>
              <a:off x="331547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Isosceles Triangle 349"/>
            <p:cNvSpPr/>
            <p:nvPr/>
          </p:nvSpPr>
          <p:spPr>
            <a:xfrm>
              <a:off x="385517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Isosceles Triangle 350"/>
            <p:cNvSpPr/>
            <p:nvPr/>
          </p:nvSpPr>
          <p:spPr>
            <a:xfrm>
              <a:off x="4410764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Isosceles Triangle 351"/>
            <p:cNvSpPr/>
            <p:nvPr/>
          </p:nvSpPr>
          <p:spPr>
            <a:xfrm>
              <a:off x="494881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Isosceles Triangle 352"/>
            <p:cNvSpPr/>
            <p:nvPr/>
          </p:nvSpPr>
          <p:spPr>
            <a:xfrm>
              <a:off x="5490753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Isosceles Triangle 353"/>
            <p:cNvSpPr/>
            <p:nvPr/>
          </p:nvSpPr>
          <p:spPr>
            <a:xfrm>
              <a:off x="604216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Isosceles Triangle 354"/>
            <p:cNvSpPr/>
            <p:nvPr/>
          </p:nvSpPr>
          <p:spPr>
            <a:xfrm>
              <a:off x="658775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Isosceles Triangle 355"/>
            <p:cNvSpPr/>
            <p:nvPr/>
          </p:nvSpPr>
          <p:spPr>
            <a:xfrm>
              <a:off x="7154287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Isosceles Triangle 356"/>
            <p:cNvSpPr/>
            <p:nvPr/>
          </p:nvSpPr>
          <p:spPr>
            <a:xfrm>
              <a:off x="7698015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Isosceles Triangle 357"/>
            <p:cNvSpPr/>
            <p:nvPr/>
          </p:nvSpPr>
          <p:spPr>
            <a:xfrm>
              <a:off x="8241575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Isosceles Triangle 358"/>
            <p:cNvSpPr/>
            <p:nvPr/>
          </p:nvSpPr>
          <p:spPr>
            <a:xfrm>
              <a:off x="8791662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0" name="Isosceles Triangle 359"/>
          <p:cNvSpPr/>
          <p:nvPr/>
        </p:nvSpPr>
        <p:spPr>
          <a:xfrm>
            <a:off x="331382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Isosceles Triangle 360"/>
          <p:cNvSpPr/>
          <p:nvPr/>
        </p:nvSpPr>
        <p:spPr>
          <a:xfrm>
            <a:off x="385485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Isosceles Triangle 361"/>
          <p:cNvSpPr/>
          <p:nvPr/>
        </p:nvSpPr>
        <p:spPr>
          <a:xfrm>
            <a:off x="4398338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Isosceles Triangle 362"/>
          <p:cNvSpPr/>
          <p:nvPr/>
        </p:nvSpPr>
        <p:spPr>
          <a:xfrm>
            <a:off x="4948817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Isosceles Triangle 363"/>
          <p:cNvSpPr/>
          <p:nvPr/>
        </p:nvSpPr>
        <p:spPr>
          <a:xfrm>
            <a:off x="5490753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Isosceles Triangle 366"/>
          <p:cNvSpPr/>
          <p:nvPr/>
        </p:nvSpPr>
        <p:spPr>
          <a:xfrm>
            <a:off x="7697695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7160858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754909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Summing Junction 369"/>
          <p:cNvSpPr/>
          <p:nvPr/>
        </p:nvSpPr>
        <p:spPr>
          <a:xfrm>
            <a:off x="7192073" y="2853654"/>
            <a:ext cx="100584" cy="110690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Summing Junction 370"/>
          <p:cNvSpPr/>
          <p:nvPr/>
        </p:nvSpPr>
        <p:spPr>
          <a:xfrm>
            <a:off x="7192073" y="3017372"/>
            <a:ext cx="100584" cy="110690"/>
          </a:xfrm>
          <a:prstGeom prst="flowChartSummingJunction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7632676" y="2847828"/>
            <a:ext cx="100584" cy="11069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7632676" y="3017372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Isosceles Triangle 373"/>
          <p:cNvSpPr/>
          <p:nvPr/>
        </p:nvSpPr>
        <p:spPr>
          <a:xfrm>
            <a:off x="8025282" y="2832235"/>
            <a:ext cx="100584" cy="110690"/>
          </a:xfrm>
          <a:prstGeom prst="triangle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Isosceles Triangle 374"/>
          <p:cNvSpPr/>
          <p:nvPr/>
        </p:nvSpPr>
        <p:spPr>
          <a:xfrm>
            <a:off x="8025282" y="3017372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Sample Key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</a:t>
            </a:r>
            <a:r>
              <a:rPr lang="en-US" sz="1000" dirty="0" smtClean="0"/>
              <a:t>           </a:t>
            </a:r>
            <a:r>
              <a:rPr lang="en-US" sz="1000" dirty="0" smtClean="0"/>
              <a:t>= 2        </a:t>
            </a:r>
            <a:r>
              <a:rPr lang="en-US" sz="1000" dirty="0" smtClean="0"/>
              <a:t>  = </a:t>
            </a:r>
            <a:r>
              <a:rPr lang="en-US" sz="1000" dirty="0" smtClean="0"/>
              <a:t>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  <a:endParaRPr lang="en-US" sz="1000" dirty="0" smtClean="0"/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 smtClean="0">
                <a:solidFill>
                  <a:prstClr val="black"/>
                </a:solidFill>
              </a:rPr>
              <a:t>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4876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71360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85512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3734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12510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89596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20799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64314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43054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2371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1043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0984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04502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525446" y="1280160"/>
              <a:ext cx="191776" cy="315373"/>
              <a:chOff x="5113014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436982" y="1280160"/>
              <a:ext cx="191776" cy="315373"/>
              <a:chOff x="5113014" y="916288"/>
              <a:chExt cx="191776" cy="315373"/>
            </a:xfrm>
          </p:grpSpPr>
          <p:sp>
            <p:nvSpPr>
              <p:cNvPr id="204" name="Equal 2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Minus 2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456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Equal 2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52238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52371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53297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183582" cy="315373"/>
            <a:chOff x="3009620" y="2906982"/>
            <a:chExt cx="21835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183582" cy="315373"/>
            <a:chOff x="3009620" y="2906982"/>
            <a:chExt cx="2183582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296049" cy="315373"/>
            <a:chOff x="3654563" y="3909322"/>
            <a:chExt cx="2296049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758836" y="3909322"/>
              <a:ext cx="191776" cy="315373"/>
              <a:chOff x="510437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0437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0437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764356" y="4286336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36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834</Words>
  <Application>Microsoft Macintosh PowerPoint</Application>
  <PresentationFormat>Custom</PresentationFormat>
  <Paragraphs>642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91</cp:revision>
  <cp:lastPrinted>2016-03-23T21:52:59Z</cp:lastPrinted>
  <dcterms:created xsi:type="dcterms:W3CDTF">2015-10-01T05:23:51Z</dcterms:created>
  <dcterms:modified xsi:type="dcterms:W3CDTF">2016-03-23T22:02:39Z</dcterms:modified>
</cp:coreProperties>
</file>