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>
        <p:scale>
          <a:sx n="196" d="100"/>
          <a:sy n="196" d="100"/>
        </p:scale>
        <p:origin x="1944" y="4208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Sample Key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876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1360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5512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734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2510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89596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20799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64314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43054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371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043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84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450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36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59435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59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7464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4953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11988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30952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9808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9207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71819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9379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4003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466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6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53730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830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833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8406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10923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93238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8270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8362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71819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92453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22339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79358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Equal 335"/>
          <p:cNvSpPr/>
          <p:nvPr/>
        </p:nvSpPr>
        <p:spPr>
          <a:xfrm>
            <a:off x="6164209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Minus 336"/>
          <p:cNvSpPr/>
          <p:nvPr/>
        </p:nvSpPr>
        <p:spPr>
          <a:xfrm>
            <a:off x="6164209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qual 337"/>
          <p:cNvSpPr/>
          <p:nvPr/>
        </p:nvSpPr>
        <p:spPr>
          <a:xfrm>
            <a:off x="6969787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Minus 338"/>
          <p:cNvSpPr/>
          <p:nvPr/>
        </p:nvSpPr>
        <p:spPr>
          <a:xfrm>
            <a:off x="6969787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qual 339"/>
          <p:cNvSpPr/>
          <p:nvPr/>
        </p:nvSpPr>
        <p:spPr>
          <a:xfrm>
            <a:off x="7450150" y="1996656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1" name="Minus 340"/>
          <p:cNvSpPr/>
          <p:nvPr/>
        </p:nvSpPr>
        <p:spPr>
          <a:xfrm>
            <a:off x="7450150" y="1890111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1266</Words>
  <Application>Microsoft Macintosh PowerPoint</Application>
  <PresentationFormat>Custom</PresentationFormat>
  <Paragraphs>964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119</cp:revision>
  <cp:lastPrinted>2016-03-23T21:52:59Z</cp:lastPrinted>
  <dcterms:created xsi:type="dcterms:W3CDTF">2015-10-01T05:23:51Z</dcterms:created>
  <dcterms:modified xsi:type="dcterms:W3CDTF">2016-06-15T20:12:56Z</dcterms:modified>
</cp:coreProperties>
</file>