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12" y="5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1401" y="5556165"/>
            <a:ext cx="3829319" cy="2774175"/>
            <a:chOff x="131401" y="5556165"/>
            <a:chExt cx="3829319" cy="2774175"/>
          </a:xfrm>
        </p:grpSpPr>
        <p:sp>
          <p:nvSpPr>
            <p:cNvPr id="33" name="TextBox 32"/>
            <p:cNvSpPr txBox="1"/>
            <p:nvPr/>
          </p:nvSpPr>
          <p:spPr>
            <a:xfrm>
              <a:off x="131401" y="5556165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47512" y="5620520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/>
            <p:nvPr/>
          </p:nvSpPr>
          <p:spPr>
            <a:xfrm>
              <a:off x="574668" y="5620520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/>
            <p:cNvSpPr/>
            <p:nvPr/>
          </p:nvSpPr>
          <p:spPr>
            <a:xfrm>
              <a:off x="1189083" y="6396435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507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30286" y="60676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91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4145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575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9523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0286" y="654763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66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1096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92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30286" y="738742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138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0501" y="5642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1312" y="8053341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5853" y="5553477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297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1186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401" y="1645766"/>
            <a:ext cx="3825954" cy="3323023"/>
            <a:chOff x="131401" y="1645766"/>
            <a:chExt cx="3825954" cy="3323023"/>
          </a:xfrm>
        </p:grpSpPr>
        <p:sp>
          <p:nvSpPr>
            <p:cNvPr id="7" name="Oval 6"/>
            <p:cNvSpPr/>
            <p:nvPr/>
          </p:nvSpPr>
          <p:spPr>
            <a:xfrm>
              <a:off x="1744147" y="2258969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571302" y="2258969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185717" y="3034884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141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323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6920" y="270612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0779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936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6157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920" y="318608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57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7731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6920" y="402587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81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01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7135" y="2280708"/>
              <a:ext cx="80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7947" y="4691790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27947" y="1645766"/>
              <a:ext cx="776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mRNA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33527" y="1643080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05853" y="2213390"/>
            <a:ext cx="4810959" cy="2752713"/>
            <a:chOff x="4205853" y="2213390"/>
            <a:chExt cx="4810959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188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47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809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49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1280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26901" y="3151793"/>
              <a:ext cx="1289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Exponential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726901" y="66692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56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13</cp:revision>
  <dcterms:created xsi:type="dcterms:W3CDTF">2016-01-05T22:59:42Z</dcterms:created>
  <dcterms:modified xsi:type="dcterms:W3CDTF">2016-02-24T22:24:31Z</dcterms:modified>
</cp:coreProperties>
</file>