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312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831646" y="377311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mRNA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408" y="355908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Protein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14648" y="2606678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Exponential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14648" y="64515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Stationary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2" name="Picture 71" descr="ExpRNACou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" y="925406"/>
            <a:ext cx="3746500" cy="3746500"/>
          </a:xfrm>
          <a:prstGeom prst="rect">
            <a:avLst/>
          </a:prstGeom>
        </p:spPr>
      </p:pic>
      <p:pic>
        <p:nvPicPr>
          <p:cNvPr id="73" name="Picture 72" descr="ExpProCoun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31" y="925406"/>
            <a:ext cx="3746500" cy="3746500"/>
          </a:xfrm>
          <a:prstGeom prst="rect">
            <a:avLst/>
          </a:prstGeom>
        </p:spPr>
      </p:pic>
      <p:pic>
        <p:nvPicPr>
          <p:cNvPr id="74" name="Picture 73" descr="StaRNACount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" y="4671695"/>
            <a:ext cx="3746500" cy="3746500"/>
          </a:xfrm>
          <a:prstGeom prst="rect">
            <a:avLst/>
          </a:prstGeom>
        </p:spPr>
      </p:pic>
      <p:pic>
        <p:nvPicPr>
          <p:cNvPr id="75" name="Picture 74" descr="StaProteinCount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31" y="4671695"/>
            <a:ext cx="3746500" cy="3746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6741" y="1043316"/>
            <a:ext cx="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741" y="4916579"/>
            <a:ext cx="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C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6971" y="4916579"/>
            <a:ext cx="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D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971" y="1043316"/>
            <a:ext cx="4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B</a:t>
            </a:r>
            <a:endParaRPr lang="en-US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6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9</cp:revision>
  <dcterms:created xsi:type="dcterms:W3CDTF">2016-01-05T22:59:42Z</dcterms:created>
  <dcterms:modified xsi:type="dcterms:W3CDTF">2016-01-08T19:57:32Z</dcterms:modified>
</cp:coreProperties>
</file>