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-80" y="2192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7769" y="1849670"/>
            <a:ext cx="3741117" cy="3238063"/>
            <a:chOff x="205933" y="640747"/>
            <a:chExt cx="3741117" cy="3238063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15625" y="754859"/>
              <a:ext cx="3529195" cy="3005007"/>
              <a:chOff x="315625" y="98681"/>
              <a:chExt cx="3798388" cy="323421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038349" y="416384"/>
                <a:ext cx="1815431" cy="1784530"/>
              </a:xfrm>
              <a:prstGeom prst="ellipse">
                <a:avLst/>
              </a:prstGeom>
              <a:solidFill>
                <a:schemeClr val="accent5">
                  <a:alpha val="43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76045" y="416384"/>
                <a:ext cx="1815431" cy="178453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37325" y="1251482"/>
                <a:ext cx="1815431" cy="1784530"/>
              </a:xfrm>
              <a:prstGeom prst="ellipse">
                <a:avLst/>
              </a:prstGeom>
              <a:solidFill>
                <a:schemeClr val="accent6">
                  <a:alpha val="39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51492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234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19809" y="89764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1132</a:t>
                </a:r>
                <a:endParaRPr lang="en-US" sz="1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74220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794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34663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22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19809" y="141421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234</a:t>
                </a:r>
                <a:endParaRPr lang="en-US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15768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83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19809" y="2318066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77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5625" y="98681"/>
                <a:ext cx="685521" cy="49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Carbon </a:t>
                </a:r>
                <a:br>
                  <a:rPr lang="en-US" sz="1200" dirty="0" smtClean="0"/>
                </a:br>
                <a:r>
                  <a:rPr lang="en-US" sz="1200" dirty="0" smtClean="0"/>
                  <a:t>Source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52756" y="98681"/>
                <a:ext cx="861257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Mg Stress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13286" y="3034771"/>
                <a:ext cx="833652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Na Stress</a:t>
                </a:r>
                <a:endParaRPr lang="en-US" sz="1200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05933" y="640747"/>
              <a:ext cx="3741117" cy="323806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1134" y="5211221"/>
            <a:ext cx="3741117" cy="3238063"/>
            <a:chOff x="205933" y="640747"/>
            <a:chExt cx="3741117" cy="3238063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15625" y="754859"/>
              <a:ext cx="3529195" cy="3005007"/>
              <a:chOff x="315625" y="98681"/>
              <a:chExt cx="3798388" cy="323421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038349" y="416384"/>
                <a:ext cx="1815431" cy="1784530"/>
              </a:xfrm>
              <a:prstGeom prst="ellipse">
                <a:avLst/>
              </a:prstGeom>
              <a:solidFill>
                <a:schemeClr val="accent5">
                  <a:alpha val="43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76045" y="416384"/>
                <a:ext cx="1815431" cy="178453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37325" y="1251482"/>
                <a:ext cx="1815431" cy="1784530"/>
              </a:xfrm>
              <a:prstGeom prst="ellipse">
                <a:avLst/>
              </a:prstGeom>
              <a:solidFill>
                <a:schemeClr val="accent6">
                  <a:alpha val="39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151492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139</a:t>
                </a:r>
                <a:endParaRPr lang="en-US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19809" y="89764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80</a:t>
                </a:r>
                <a:endParaRPr 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874220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270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34663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55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019809" y="141421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36</a:t>
                </a:r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15768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</a:t>
                </a:r>
                <a:endParaRPr 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19809" y="2318066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118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15625" y="98681"/>
                <a:ext cx="685521" cy="49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Carbon </a:t>
                </a:r>
                <a:br>
                  <a:rPr lang="en-US" sz="1200" dirty="0" smtClean="0"/>
                </a:br>
                <a:r>
                  <a:rPr lang="en-US" sz="1200" dirty="0" smtClean="0"/>
                  <a:t>Source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52756" y="98681"/>
                <a:ext cx="861257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Mg Stress</a:t>
                </a:r>
                <a:endParaRPr 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3286" y="3034771"/>
                <a:ext cx="833652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Na Stress</a:t>
                </a:r>
                <a:endParaRPr lang="en-US" sz="12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05933" y="640747"/>
              <a:ext cx="3741117" cy="323806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84649" y="1846984"/>
            <a:ext cx="3741117" cy="3238063"/>
            <a:chOff x="205933" y="640747"/>
            <a:chExt cx="3741117" cy="3238063"/>
          </a:xfrm>
        </p:grpSpPr>
        <p:grpSp>
          <p:nvGrpSpPr>
            <p:cNvPr id="37" name="Group 36"/>
            <p:cNvGrpSpPr>
              <a:grpSpLocks noChangeAspect="1"/>
            </p:cNvGrpSpPr>
            <p:nvPr/>
          </p:nvGrpSpPr>
          <p:grpSpPr>
            <a:xfrm>
              <a:off x="315625" y="754859"/>
              <a:ext cx="3529195" cy="3005007"/>
              <a:chOff x="315625" y="98681"/>
              <a:chExt cx="3798388" cy="323421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038349" y="416384"/>
                <a:ext cx="1815431" cy="1784530"/>
              </a:xfrm>
              <a:prstGeom prst="ellipse">
                <a:avLst/>
              </a:prstGeom>
              <a:solidFill>
                <a:schemeClr val="accent5">
                  <a:alpha val="43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76045" y="416384"/>
                <a:ext cx="1815431" cy="178453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37325" y="1251482"/>
                <a:ext cx="1815431" cy="1784530"/>
              </a:xfrm>
              <a:prstGeom prst="ellipse">
                <a:avLst/>
              </a:prstGeom>
              <a:solidFill>
                <a:schemeClr val="accent6">
                  <a:alpha val="39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51492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139</a:t>
                </a:r>
                <a:endParaRPr 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19809" y="89764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4</a:t>
                </a:r>
                <a:r>
                  <a:rPr lang="en-US" sz="1200" dirty="0" smtClean="0"/>
                  <a:t>5</a:t>
                </a:r>
                <a:endParaRPr 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4220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84</a:t>
                </a:r>
                <a:endParaRPr lang="en-US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34663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1207</a:t>
                </a:r>
                <a:endParaRPr 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019809" y="141421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518</a:t>
                </a:r>
                <a:endParaRPr 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515768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231</a:t>
                </a:r>
                <a:endParaRPr lang="en-US" sz="1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019809" y="2318066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615</a:t>
                </a:r>
                <a:endParaRPr 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15625" y="98681"/>
                <a:ext cx="685521" cy="49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Carbon </a:t>
                </a:r>
                <a:br>
                  <a:rPr lang="en-US" sz="1200" dirty="0" smtClean="0"/>
                </a:br>
                <a:r>
                  <a:rPr lang="en-US" sz="1200" dirty="0" smtClean="0"/>
                  <a:t>Source</a:t>
                </a:r>
                <a:endParaRPr lang="en-US" sz="12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52756" y="98681"/>
                <a:ext cx="861257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Mg Stress</a:t>
                </a:r>
                <a:endParaRPr lang="en-US" sz="12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913286" y="3034771"/>
                <a:ext cx="833652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Na Stress</a:t>
                </a:r>
                <a:endParaRPr lang="en-US" sz="120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05933" y="640747"/>
              <a:ext cx="3741117" cy="323806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88014" y="5208533"/>
            <a:ext cx="3741117" cy="3238063"/>
            <a:chOff x="205933" y="640747"/>
            <a:chExt cx="3741117" cy="3238063"/>
          </a:xfrm>
        </p:grpSpPr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315625" y="754859"/>
              <a:ext cx="3529195" cy="3005007"/>
              <a:chOff x="315625" y="98681"/>
              <a:chExt cx="3798388" cy="3234217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038349" y="416384"/>
                <a:ext cx="1815431" cy="1784530"/>
              </a:xfrm>
              <a:prstGeom prst="ellipse">
                <a:avLst/>
              </a:prstGeom>
              <a:solidFill>
                <a:schemeClr val="accent5">
                  <a:alpha val="43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76045" y="416384"/>
                <a:ext cx="1815431" cy="178453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437325" y="1251482"/>
                <a:ext cx="1815431" cy="1784530"/>
              </a:xfrm>
              <a:prstGeom prst="ellipse">
                <a:avLst/>
              </a:prstGeom>
              <a:solidFill>
                <a:schemeClr val="accent6">
                  <a:alpha val="39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51492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37</a:t>
                </a:r>
                <a:endParaRPr 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019809" y="89764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74220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58</a:t>
                </a:r>
                <a:endParaRPr lang="en-US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34663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772</a:t>
                </a:r>
                <a:endParaRPr 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19809" y="141421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5768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419</a:t>
                </a:r>
                <a:endParaRPr lang="en-US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019809" y="2318066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1044</a:t>
                </a:r>
                <a:endParaRPr lang="en-US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15625" y="98681"/>
                <a:ext cx="685521" cy="49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Carbon </a:t>
                </a:r>
                <a:br>
                  <a:rPr lang="en-US" sz="1200" dirty="0" smtClean="0"/>
                </a:br>
                <a:r>
                  <a:rPr lang="en-US" sz="1200" dirty="0" smtClean="0"/>
                  <a:t>Source</a:t>
                </a:r>
                <a:endParaRPr lang="en-US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252756" y="98681"/>
                <a:ext cx="861257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Mg Stress</a:t>
                </a:r>
                <a:endParaRPr 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913286" y="3034771"/>
                <a:ext cx="833652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Na Stress</a:t>
                </a:r>
                <a:endParaRPr lang="en-US" sz="1200" dirty="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205933" y="640747"/>
              <a:ext cx="3741117" cy="323806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91134" y="1248575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mRNA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088014" y="1248575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914648" y="3093996"/>
            <a:ext cx="12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14648" y="645157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0826" y="24637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0826" y="5880318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299766" y="5880318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99766" y="2463756"/>
            <a:ext cx="3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143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56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8</cp:revision>
  <dcterms:created xsi:type="dcterms:W3CDTF">2016-01-05T22:59:42Z</dcterms:created>
  <dcterms:modified xsi:type="dcterms:W3CDTF">2016-01-08T20:10:56Z</dcterms:modified>
</cp:coreProperties>
</file>