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6" y="-30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8539"/>
            <a:ext cx="7772400" cy="1862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22520"/>
            <a:ext cx="6400800" cy="2219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0374"/>
            <a:ext cx="2057400" cy="93885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0374"/>
            <a:ext cx="6019800" cy="93885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582074"/>
            <a:ext cx="7772400" cy="17252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81837"/>
            <a:ext cx="7772400" cy="19002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4477"/>
            <a:ext cx="4040188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54842"/>
            <a:ext cx="4040188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944477"/>
            <a:ext cx="4041775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754842"/>
            <a:ext cx="4041775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45863"/>
            <a:ext cx="3008313" cy="1471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45864"/>
            <a:ext cx="5111750" cy="74139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17794"/>
            <a:ext cx="3008313" cy="5942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080760"/>
            <a:ext cx="5486400" cy="7178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76182"/>
            <a:ext cx="5486400" cy="5212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798628"/>
            <a:ext cx="5486400" cy="10194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6921"/>
            <a:ext cx="8229600" cy="573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AA73-CC50-0946-9171-AC34B7EC631E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051377"/>
            <a:ext cx="2895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1401" y="5556165"/>
            <a:ext cx="3829319" cy="2774175"/>
            <a:chOff x="131401" y="5556165"/>
            <a:chExt cx="3829319" cy="2774175"/>
          </a:xfrm>
        </p:grpSpPr>
        <p:sp>
          <p:nvSpPr>
            <p:cNvPr id="33" name="TextBox 32"/>
            <p:cNvSpPr txBox="1"/>
            <p:nvPr/>
          </p:nvSpPr>
          <p:spPr>
            <a:xfrm>
              <a:off x="131401" y="5556165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747512" y="5620520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Oval 23"/>
            <p:cNvSpPr/>
            <p:nvPr/>
          </p:nvSpPr>
          <p:spPr>
            <a:xfrm>
              <a:off x="574668" y="5620520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Oval 24"/>
            <p:cNvSpPr/>
            <p:nvPr/>
          </p:nvSpPr>
          <p:spPr>
            <a:xfrm>
              <a:off x="1189083" y="6396435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3507" y="6177260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104</a:t>
              </a:r>
              <a:br>
                <a:rPr lang="en-US" sz="1200" dirty="0" smtClean="0"/>
              </a:br>
              <a:r>
                <a:rPr lang="en-US" sz="1200" dirty="0" smtClean="0"/>
                <a:t>9.5%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46567" y="5969974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91</a:t>
              </a:r>
              <a:br>
                <a:rPr lang="en-US" sz="1200" dirty="0" smtClean="0"/>
              </a:br>
              <a:r>
                <a:rPr lang="en-US" sz="1200" dirty="0" smtClean="0"/>
                <a:t>8.3%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24144" y="6177260"/>
              <a:ext cx="764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570</a:t>
              </a:r>
              <a:br>
                <a:rPr lang="en-US" sz="1200" dirty="0" smtClean="0"/>
              </a:br>
              <a:r>
                <a:rPr lang="en-US" sz="1200" dirty="0" smtClean="0"/>
                <a:t>52.2%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79523" y="6713584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33</a:t>
              </a:r>
            </a:p>
            <a:p>
              <a:pPr algn="ctr"/>
              <a:r>
                <a:rPr lang="en-US" sz="1200" dirty="0" smtClean="0"/>
                <a:t>3.0%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30286" y="6449935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65</a:t>
              </a:r>
              <a:br>
                <a:rPr lang="en-US" sz="1200" dirty="0" smtClean="0"/>
              </a:br>
              <a:r>
                <a:rPr lang="en-US" sz="1200" dirty="0" smtClean="0"/>
                <a:t>5.9%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91096" y="6729867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87</a:t>
              </a:r>
            </a:p>
            <a:p>
              <a:pPr algn="ctr"/>
              <a:r>
                <a:rPr lang="en-US" sz="1200" dirty="0" smtClean="0"/>
                <a:t>8.0%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97724" y="7338580"/>
              <a:ext cx="610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143</a:t>
              </a:r>
              <a:br>
                <a:rPr lang="en-US" sz="1200" dirty="0" smtClean="0"/>
              </a:br>
              <a:r>
                <a:rPr lang="en-US" sz="1200" dirty="0" smtClean="0"/>
                <a:t>13.0%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60501" y="5642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31312" y="8053341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05853" y="5553477"/>
            <a:ext cx="3805695" cy="2774175"/>
            <a:chOff x="4205853" y="5553477"/>
            <a:chExt cx="3805695" cy="2774175"/>
          </a:xfrm>
        </p:grpSpPr>
        <p:sp>
          <p:nvSpPr>
            <p:cNvPr id="55" name="Oval 54"/>
            <p:cNvSpPr/>
            <p:nvPr/>
          </p:nvSpPr>
          <p:spPr>
            <a:xfrm>
              <a:off x="5798340" y="5617832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Oval 55"/>
            <p:cNvSpPr/>
            <p:nvPr/>
          </p:nvSpPr>
          <p:spPr>
            <a:xfrm>
              <a:off x="4625496" y="5617832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Oval 56"/>
            <p:cNvSpPr/>
            <p:nvPr/>
          </p:nvSpPr>
          <p:spPr>
            <a:xfrm>
              <a:off x="5239911" y="6393747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74335" y="6174572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153</a:t>
              </a:r>
            </a:p>
            <a:p>
              <a:pPr algn="ctr"/>
              <a:r>
                <a:rPr lang="en-US" sz="1200" dirty="0" smtClean="0"/>
                <a:t>9.2%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81114" y="5967286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</a:t>
              </a:r>
            </a:p>
            <a:p>
              <a:pPr algn="ctr"/>
              <a:r>
                <a:rPr lang="en-US" sz="1200" dirty="0" smtClean="0"/>
                <a:t>0.5%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74973" y="6174572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21</a:t>
              </a:r>
            </a:p>
            <a:p>
              <a:pPr algn="ctr"/>
              <a:r>
                <a:rPr lang="en-US" sz="1200" dirty="0" smtClean="0"/>
                <a:t>1.3%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0351" y="6694613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90</a:t>
              </a:r>
              <a:br>
                <a:rPr lang="en-US" sz="1200" dirty="0" smtClean="0"/>
              </a:br>
              <a:r>
                <a:rPr lang="en-US" sz="1200" dirty="0" smtClean="0"/>
                <a:t>5.4%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81114" y="6463530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</a:t>
              </a:r>
              <a:br>
                <a:rPr lang="en-US" sz="1200" dirty="0" smtClean="0"/>
              </a:br>
              <a:r>
                <a:rPr lang="en-US" sz="1200" dirty="0" smtClean="0"/>
                <a:t>0.1%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1924" y="6727179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20</a:t>
              </a:r>
            </a:p>
            <a:p>
              <a:pPr algn="ctr"/>
              <a:r>
                <a:rPr lang="en-US" sz="1200" dirty="0" smtClean="0"/>
                <a:t>1.2%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15989" y="7352175"/>
              <a:ext cx="675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1372</a:t>
              </a:r>
            </a:p>
            <a:p>
              <a:pPr algn="ctr"/>
              <a:r>
                <a:rPr lang="en-US" sz="1200" dirty="0" smtClean="0"/>
                <a:t>82.4%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05853" y="5553477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11329" y="563957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82140" y="8050653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401" y="1645766"/>
            <a:ext cx="3825954" cy="3323023"/>
            <a:chOff x="131401" y="1645766"/>
            <a:chExt cx="3825954" cy="3323023"/>
          </a:xfrm>
        </p:grpSpPr>
        <p:sp>
          <p:nvSpPr>
            <p:cNvPr id="7" name="Oval 6"/>
            <p:cNvSpPr/>
            <p:nvPr/>
          </p:nvSpPr>
          <p:spPr>
            <a:xfrm>
              <a:off x="1744147" y="2258969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571302" y="2258969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1185717" y="3034884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8339" y="2815709"/>
              <a:ext cx="682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310</a:t>
              </a:r>
              <a:br>
                <a:rPr lang="en-US" sz="1200" dirty="0" smtClean="0"/>
              </a:br>
              <a:r>
                <a:rPr lang="en-US" sz="1200" dirty="0" smtClean="0"/>
                <a:t>18.7%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61795" y="2608423"/>
              <a:ext cx="67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458</a:t>
              </a:r>
              <a:br>
                <a:rPr lang="en-US" sz="1200" dirty="0" smtClean="0"/>
              </a:br>
              <a:r>
                <a:rPr lang="en-US" sz="1200" dirty="0" smtClean="0"/>
                <a:t>27.6%</a:t>
              </a:r>
              <a:endParaRPr lang="en-US" sz="12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20779" y="2815709"/>
              <a:ext cx="639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688</a:t>
              </a:r>
            </a:p>
            <a:p>
              <a:pPr algn="ctr"/>
              <a:r>
                <a:rPr lang="en-US" sz="1200" dirty="0" smtClean="0"/>
                <a:t>41.5%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6157" y="3384599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22</a:t>
              </a:r>
            </a:p>
            <a:p>
              <a:pPr algn="ctr"/>
              <a:r>
                <a:rPr lang="en-US" sz="1200" dirty="0" smtClean="0"/>
                <a:t>1.3%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920" y="3072101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38</a:t>
              </a:r>
            </a:p>
            <a:p>
              <a:pPr algn="ctr"/>
              <a:r>
                <a:rPr lang="en-US" sz="1200" dirty="0" smtClean="0"/>
                <a:t>2.3%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87731" y="3286901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39</a:t>
              </a:r>
              <a:br>
                <a:rPr lang="en-US" sz="1200" dirty="0" smtClean="0"/>
              </a:br>
              <a:r>
                <a:rPr lang="en-US" sz="1200" dirty="0" smtClean="0"/>
                <a:t>2.4%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26920" y="4025878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104</a:t>
              </a:r>
            </a:p>
            <a:p>
              <a:pPr algn="ctr"/>
              <a:r>
                <a:rPr lang="en-US" sz="1200" dirty="0" smtClean="0"/>
                <a:t>6.3%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1401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57135" y="2280708"/>
              <a:ext cx="8002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27947" y="4691790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27947" y="1645766"/>
              <a:ext cx="776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mRNA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633527" y="1643080"/>
            <a:ext cx="87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05853" y="2213390"/>
            <a:ext cx="4810959" cy="2752713"/>
            <a:chOff x="4205853" y="2213390"/>
            <a:chExt cx="4810959" cy="2752713"/>
          </a:xfrm>
        </p:grpSpPr>
        <p:sp>
          <p:nvSpPr>
            <p:cNvPr id="49" name="TextBox 48"/>
            <p:cNvSpPr txBox="1"/>
            <p:nvPr/>
          </p:nvSpPr>
          <p:spPr>
            <a:xfrm>
              <a:off x="4205853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794975" y="2256283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Oval 39"/>
            <p:cNvSpPr/>
            <p:nvPr/>
          </p:nvSpPr>
          <p:spPr>
            <a:xfrm>
              <a:off x="4622131" y="2256283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Oval 40"/>
            <p:cNvSpPr/>
            <p:nvPr/>
          </p:nvSpPr>
          <p:spPr>
            <a:xfrm>
              <a:off x="5236546" y="3032198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42791" y="2813023"/>
              <a:ext cx="659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287</a:t>
              </a:r>
            </a:p>
            <a:p>
              <a:pPr algn="ctr"/>
              <a:r>
                <a:rPr lang="en-US" sz="1200" dirty="0" smtClean="0"/>
                <a:t>10.7%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77749" y="2589454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61</a:t>
              </a:r>
            </a:p>
            <a:p>
              <a:pPr algn="ctr"/>
              <a:r>
                <a:rPr lang="en-US" sz="1200" dirty="0" smtClean="0"/>
                <a:t>2.3%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1608" y="2813023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53</a:t>
              </a:r>
              <a:br>
                <a:rPr lang="en-US" sz="1200" dirty="0" smtClean="0"/>
              </a:br>
              <a:r>
                <a:rPr lang="en-US" sz="1200" dirty="0" smtClean="0"/>
                <a:t>2.0%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10023" y="3284215"/>
              <a:ext cx="745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502</a:t>
              </a:r>
              <a:br>
                <a:rPr lang="en-US" sz="1200" dirty="0" smtClean="0"/>
              </a:br>
              <a:r>
                <a:rPr lang="en-US" sz="1200" dirty="0" smtClean="0"/>
                <a:t>18.8%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7749" y="3036849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87</a:t>
              </a:r>
            </a:p>
            <a:p>
              <a:pPr algn="ctr"/>
              <a:r>
                <a:rPr lang="en-US" sz="1200" dirty="0" smtClean="0"/>
                <a:t>3.3%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38559" y="3463328"/>
              <a:ext cx="53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35</a:t>
              </a:r>
            </a:p>
            <a:p>
              <a:pPr algn="ctr"/>
              <a:r>
                <a:rPr lang="en-US" sz="1200" dirty="0" smtClean="0"/>
                <a:t>1.3%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96344" y="3941777"/>
              <a:ext cx="678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1645</a:t>
              </a:r>
            </a:p>
            <a:p>
              <a:pPr algn="ctr"/>
              <a:r>
                <a:rPr lang="en-US" sz="1200" dirty="0" smtClean="0"/>
                <a:t>61.6%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7964" y="227802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78775" y="4689104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26901" y="3151793"/>
              <a:ext cx="1289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Exponential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726901" y="666924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9888" y="1778717"/>
            <a:ext cx="4408738" cy="3826127"/>
            <a:chOff x="221204" y="1509308"/>
            <a:chExt cx="4408738" cy="3826127"/>
          </a:xfrm>
        </p:grpSpPr>
        <p:sp>
          <p:nvSpPr>
            <p:cNvPr id="2" name="TextBox 1"/>
            <p:cNvSpPr txBox="1"/>
            <p:nvPr/>
          </p:nvSpPr>
          <p:spPr>
            <a:xfrm>
              <a:off x="221204" y="15495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204" y="4966103"/>
              <a:ext cx="306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99766" y="4925870"/>
              <a:ext cx="33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99766" y="1509308"/>
              <a:ext cx="314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43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179118" y="2204980"/>
            <a:ext cx="3805695" cy="2774175"/>
            <a:chOff x="4205853" y="5553477"/>
            <a:chExt cx="3805695" cy="2774175"/>
          </a:xfrm>
        </p:grpSpPr>
        <p:sp>
          <p:nvSpPr>
            <p:cNvPr id="55" name="Oval 54"/>
            <p:cNvSpPr/>
            <p:nvPr/>
          </p:nvSpPr>
          <p:spPr>
            <a:xfrm>
              <a:off x="5798340" y="5617832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Oval 55"/>
            <p:cNvSpPr/>
            <p:nvPr/>
          </p:nvSpPr>
          <p:spPr>
            <a:xfrm>
              <a:off x="4625496" y="5617832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Oval 56"/>
            <p:cNvSpPr/>
            <p:nvPr/>
          </p:nvSpPr>
          <p:spPr>
            <a:xfrm>
              <a:off x="5239911" y="6393747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74335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53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81114" y="606498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74973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14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0351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297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81114" y="654494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1924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81114" y="7384741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1186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05853" y="5553477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11329" y="563957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82140" y="8050653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478754" y="18183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9711" y="2204980"/>
            <a:ext cx="3802330" cy="2752713"/>
            <a:chOff x="4205853" y="2213390"/>
            <a:chExt cx="3802330" cy="2752713"/>
          </a:xfrm>
        </p:grpSpPr>
        <p:sp>
          <p:nvSpPr>
            <p:cNvPr id="49" name="TextBox 48"/>
            <p:cNvSpPr txBox="1"/>
            <p:nvPr/>
          </p:nvSpPr>
          <p:spPr>
            <a:xfrm>
              <a:off x="4205853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794975" y="2256283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Oval 39"/>
            <p:cNvSpPr/>
            <p:nvPr/>
          </p:nvSpPr>
          <p:spPr>
            <a:xfrm>
              <a:off x="4622131" y="2256283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Oval 40"/>
            <p:cNvSpPr/>
            <p:nvPr/>
          </p:nvSpPr>
          <p:spPr>
            <a:xfrm>
              <a:off x="5236546" y="3032198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0970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188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77749" y="270343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1608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47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26985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809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7749" y="3183396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38559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49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7749" y="402319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1280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7964" y="227802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78775" y="4689104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9888" y="1778717"/>
            <a:ext cx="4408738" cy="3826127"/>
            <a:chOff x="221204" y="1509308"/>
            <a:chExt cx="4408738" cy="3826127"/>
          </a:xfrm>
        </p:grpSpPr>
        <p:sp>
          <p:nvSpPr>
            <p:cNvPr id="2" name="TextBox 1"/>
            <p:cNvSpPr txBox="1"/>
            <p:nvPr/>
          </p:nvSpPr>
          <p:spPr>
            <a:xfrm>
              <a:off x="221204" y="15495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204" y="4966103"/>
              <a:ext cx="306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99766" y="4925870"/>
              <a:ext cx="33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99766" y="1509308"/>
              <a:ext cx="314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220843" y="1778717"/>
            <a:ext cx="128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6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118</Words>
  <Application>Microsoft Macintosh PowerPoint</Application>
  <PresentationFormat>Custom</PresentationFormat>
  <Paragraphs>90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18</cp:revision>
  <dcterms:created xsi:type="dcterms:W3CDTF">2016-01-05T22:59:42Z</dcterms:created>
  <dcterms:modified xsi:type="dcterms:W3CDTF">2016-03-16T16:57:40Z</dcterms:modified>
</cp:coreProperties>
</file>