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567-5ED3-EA4E-9738-7D09DA667104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BED6-91DB-1642-ACF4-3A56B35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5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567-5ED3-EA4E-9738-7D09DA667104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BED6-91DB-1642-ACF4-3A56B35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1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567-5ED3-EA4E-9738-7D09DA667104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BED6-91DB-1642-ACF4-3A56B35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567-5ED3-EA4E-9738-7D09DA667104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BED6-91DB-1642-ACF4-3A56B35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0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567-5ED3-EA4E-9738-7D09DA667104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BED6-91DB-1642-ACF4-3A56B35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567-5ED3-EA4E-9738-7D09DA667104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BED6-91DB-1642-ACF4-3A56B35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1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567-5ED3-EA4E-9738-7D09DA667104}" type="datetimeFigureOut">
              <a:rPr lang="en-US" smtClean="0"/>
              <a:t>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BED6-91DB-1642-ACF4-3A56B35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567-5ED3-EA4E-9738-7D09DA667104}" type="datetimeFigureOut">
              <a:rPr lang="en-US" smtClean="0"/>
              <a:t>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BED6-91DB-1642-ACF4-3A56B35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1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567-5ED3-EA4E-9738-7D09DA667104}" type="datetimeFigureOut">
              <a:rPr lang="en-US" smtClean="0"/>
              <a:t>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BED6-91DB-1642-ACF4-3A56B35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567-5ED3-EA4E-9738-7D09DA667104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BED6-91DB-1642-ACF4-3A56B35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7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567-5ED3-EA4E-9738-7D09DA667104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BED6-91DB-1642-ACF4-3A56B35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1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60567-5ED3-EA4E-9738-7D09DA667104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BED6-91DB-1642-ACF4-3A56B35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7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48190" y="1460892"/>
            <a:ext cx="6454696" cy="4788932"/>
            <a:chOff x="1548190" y="1460892"/>
            <a:chExt cx="6454696" cy="4788932"/>
          </a:xfrm>
        </p:grpSpPr>
        <p:sp>
          <p:nvSpPr>
            <p:cNvPr id="4" name="Oval 3"/>
            <p:cNvSpPr/>
            <p:nvPr/>
          </p:nvSpPr>
          <p:spPr>
            <a:xfrm>
              <a:off x="4451048" y="1641929"/>
              <a:ext cx="2842381" cy="279400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74686" y="1641929"/>
              <a:ext cx="2842381" cy="2794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10038" y="2949424"/>
              <a:ext cx="2842381" cy="2794000"/>
            </a:xfrm>
            <a:prstGeom prst="ellipse">
              <a:avLst/>
            </a:prstGeom>
            <a:solidFill>
              <a:schemeClr val="accent3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62514" y="2580092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77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22020" y="2395426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59752" y="2580092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226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62437" y="3675921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138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2020" y="3204207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98533" y="3675921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437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22020" y="4619349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2137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48190" y="1460892"/>
              <a:ext cx="1557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Carbon Source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94890" y="149899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 Stress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55239" y="5880492"/>
              <a:ext cx="1504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Growth Phase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93800" y="330200"/>
            <a:ext cx="703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RNA-</a:t>
            </a:r>
            <a:r>
              <a:rPr lang="en-US" sz="2400" dirty="0" err="1" smtClean="0"/>
              <a:t>Seq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549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548190" y="1460892"/>
            <a:ext cx="6403400" cy="4788932"/>
            <a:chOff x="1548190" y="508392"/>
            <a:chExt cx="6403400" cy="4788932"/>
          </a:xfrm>
        </p:grpSpPr>
        <p:sp>
          <p:nvSpPr>
            <p:cNvPr id="4" name="Oval 3"/>
            <p:cNvSpPr/>
            <p:nvPr/>
          </p:nvSpPr>
          <p:spPr>
            <a:xfrm>
              <a:off x="4451048" y="689429"/>
              <a:ext cx="2842381" cy="2794000"/>
            </a:xfrm>
            <a:prstGeom prst="ellipse">
              <a:avLst/>
            </a:prstGeom>
            <a:solidFill>
              <a:schemeClr val="accent6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74686" y="689429"/>
              <a:ext cx="2842381" cy="2794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10038" y="1996924"/>
              <a:ext cx="2842381" cy="2794000"/>
            </a:xfrm>
            <a:prstGeom prst="ellipse">
              <a:avLst/>
            </a:prstGeom>
            <a:solidFill>
              <a:schemeClr val="accent3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62514" y="1627592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6.09%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22020" y="1442926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40.24%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59752" y="1627592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35.34%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62437" y="2723421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2.18%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2020" y="2251707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2.22%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98533" y="2723421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6.77%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22020" y="3666849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7.15%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48190" y="508392"/>
              <a:ext cx="1557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Carbon Source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94890" y="546492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 Stress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55239" y="4927992"/>
              <a:ext cx="1504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Growth Phase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93800" y="330200"/>
            <a:ext cx="703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Protein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159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548190" y="1812258"/>
            <a:ext cx="6454696" cy="4788932"/>
            <a:chOff x="1548190" y="508392"/>
            <a:chExt cx="6454696" cy="4788932"/>
          </a:xfrm>
        </p:grpSpPr>
        <p:sp>
          <p:nvSpPr>
            <p:cNvPr id="16" name="Oval 15"/>
            <p:cNvSpPr/>
            <p:nvPr/>
          </p:nvSpPr>
          <p:spPr>
            <a:xfrm>
              <a:off x="4451048" y="689429"/>
              <a:ext cx="2842381" cy="279400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474686" y="689429"/>
              <a:ext cx="2842381" cy="2794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10038" y="1996924"/>
              <a:ext cx="2842381" cy="2794000"/>
            </a:xfrm>
            <a:prstGeom prst="ellipse">
              <a:avLst/>
            </a:prstGeom>
            <a:solidFill>
              <a:schemeClr val="accent3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62514" y="1627592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31.43%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2020" y="1442926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6.12%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62437" y="2723421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56.33%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22020" y="2251707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6.12%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48190" y="508392"/>
              <a:ext cx="1557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Carbon Source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94890" y="54649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 Stress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55239" y="4927992"/>
              <a:ext cx="1504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Growth Phase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93800" y="330200"/>
            <a:ext cx="703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RNA-</a:t>
            </a:r>
            <a:r>
              <a:rPr lang="en-US" sz="2400" dirty="0" err="1" smtClean="0"/>
              <a:t>Seq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571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548190" y="1473592"/>
            <a:ext cx="6454696" cy="4801632"/>
            <a:chOff x="1548190" y="1473592"/>
            <a:chExt cx="6454696" cy="4801632"/>
          </a:xfrm>
        </p:grpSpPr>
        <p:sp>
          <p:nvSpPr>
            <p:cNvPr id="5" name="Oval 4"/>
            <p:cNvSpPr/>
            <p:nvPr/>
          </p:nvSpPr>
          <p:spPr>
            <a:xfrm>
              <a:off x="4451048" y="1616529"/>
              <a:ext cx="2842381" cy="279400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74686" y="1616529"/>
              <a:ext cx="2842381" cy="2794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10038" y="2924024"/>
              <a:ext cx="2842381" cy="2794000"/>
            </a:xfrm>
            <a:prstGeom prst="ellipse">
              <a:avLst/>
            </a:prstGeom>
            <a:solidFill>
              <a:schemeClr val="accent3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2020" y="2370026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2.17%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59752" y="2554692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32.61%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22020" y="3178807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2.17%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98533" y="3650521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63.06%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94890" y="147359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 Stress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48190" y="1473592"/>
              <a:ext cx="1557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Carbon Source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55239" y="5905892"/>
              <a:ext cx="1504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Growth Phase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193800" y="330200"/>
            <a:ext cx="703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RNA-</a:t>
            </a:r>
            <a:r>
              <a:rPr lang="en-US" sz="2400" dirty="0" err="1" smtClean="0"/>
              <a:t>Seq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431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48190" y="1442926"/>
            <a:ext cx="6454696" cy="4788932"/>
            <a:chOff x="1548190" y="508392"/>
            <a:chExt cx="6454696" cy="4788932"/>
          </a:xfrm>
        </p:grpSpPr>
        <p:sp>
          <p:nvSpPr>
            <p:cNvPr id="6" name="Oval 5"/>
            <p:cNvSpPr/>
            <p:nvPr/>
          </p:nvSpPr>
          <p:spPr>
            <a:xfrm>
              <a:off x="4451048" y="689429"/>
              <a:ext cx="2842381" cy="279400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474686" y="689429"/>
              <a:ext cx="2842381" cy="2794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10038" y="1996924"/>
              <a:ext cx="2842381" cy="2794000"/>
            </a:xfrm>
            <a:prstGeom prst="ellipse">
              <a:avLst/>
            </a:prstGeom>
            <a:solidFill>
              <a:schemeClr val="accent3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62437" y="2723421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5.06%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22020" y="2251707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0.55%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98533" y="2723421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16.02%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22020" y="3666849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78.36%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48190" y="508392"/>
              <a:ext cx="1557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Carbon Source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94890" y="54649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 Stress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55239" y="4927992"/>
              <a:ext cx="1504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Growth Phase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93800" y="330200"/>
            <a:ext cx="703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RNA-</a:t>
            </a:r>
            <a:r>
              <a:rPr lang="en-US" sz="2400" dirty="0" err="1" smtClean="0"/>
              <a:t>Seq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300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554238" y="1812258"/>
            <a:ext cx="6454696" cy="4788932"/>
            <a:chOff x="1548190" y="508392"/>
            <a:chExt cx="6454696" cy="4788932"/>
          </a:xfrm>
        </p:grpSpPr>
        <p:sp>
          <p:nvSpPr>
            <p:cNvPr id="4" name="Oval 3"/>
            <p:cNvSpPr/>
            <p:nvPr/>
          </p:nvSpPr>
          <p:spPr>
            <a:xfrm>
              <a:off x="4451048" y="689429"/>
              <a:ext cx="2842381" cy="279400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74686" y="689429"/>
              <a:ext cx="2842381" cy="2794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10038" y="1996924"/>
              <a:ext cx="2842381" cy="2794000"/>
            </a:xfrm>
            <a:prstGeom prst="ellipse">
              <a:avLst/>
            </a:prstGeom>
            <a:solidFill>
              <a:schemeClr val="accent3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62514" y="1627592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2.53%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22020" y="1442926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0.49%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59752" y="1627592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7.42%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62437" y="2723421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4.53%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2020" y="2251707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0.49%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98533" y="2723421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14.35%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22020" y="3666849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70.18%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48190" y="508392"/>
              <a:ext cx="1557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Carbon Source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94890" y="54649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 Stress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55239" y="4927992"/>
              <a:ext cx="1504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Growth Phase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93800" y="330200"/>
            <a:ext cx="703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RNA-</a:t>
            </a:r>
            <a:r>
              <a:rPr lang="en-US" sz="2400" dirty="0" err="1" smtClean="0"/>
              <a:t>Seq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08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548190" y="1460892"/>
            <a:ext cx="6403400" cy="4788932"/>
            <a:chOff x="1548190" y="508392"/>
            <a:chExt cx="6403400" cy="4788932"/>
          </a:xfrm>
        </p:grpSpPr>
        <p:sp>
          <p:nvSpPr>
            <p:cNvPr id="4" name="Oval 3"/>
            <p:cNvSpPr/>
            <p:nvPr/>
          </p:nvSpPr>
          <p:spPr>
            <a:xfrm>
              <a:off x="4451048" y="689429"/>
              <a:ext cx="2842381" cy="2794000"/>
            </a:xfrm>
            <a:prstGeom prst="ellipse">
              <a:avLst/>
            </a:prstGeom>
            <a:solidFill>
              <a:schemeClr val="accent6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74686" y="689429"/>
              <a:ext cx="2842381" cy="2794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10038" y="1996924"/>
              <a:ext cx="2842381" cy="2794000"/>
            </a:xfrm>
            <a:prstGeom prst="ellipse">
              <a:avLst/>
            </a:prstGeom>
            <a:solidFill>
              <a:schemeClr val="accent3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62514" y="1627592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173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22020" y="1442926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1142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59752" y="1627592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1003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62437" y="2723421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62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2020" y="2251707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63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98533" y="2723421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192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22020" y="3666849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203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48190" y="508392"/>
              <a:ext cx="1557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Carbon Source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94890" y="546492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 Stress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55239" y="4927992"/>
              <a:ext cx="1504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Growth Phase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93800" y="330200"/>
            <a:ext cx="703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Protein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045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548190" y="1460892"/>
            <a:ext cx="6403400" cy="4788932"/>
            <a:chOff x="1548190" y="508392"/>
            <a:chExt cx="6403400" cy="4788932"/>
          </a:xfrm>
        </p:grpSpPr>
        <p:sp>
          <p:nvSpPr>
            <p:cNvPr id="4" name="Oval 3"/>
            <p:cNvSpPr/>
            <p:nvPr/>
          </p:nvSpPr>
          <p:spPr>
            <a:xfrm>
              <a:off x="4451048" y="689429"/>
              <a:ext cx="2842381" cy="2794000"/>
            </a:xfrm>
            <a:prstGeom prst="ellipse">
              <a:avLst/>
            </a:prstGeom>
            <a:solidFill>
              <a:schemeClr val="accent6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74686" y="689429"/>
              <a:ext cx="2842381" cy="2794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10038" y="1996924"/>
              <a:ext cx="2842381" cy="2794000"/>
            </a:xfrm>
            <a:prstGeom prst="ellipse">
              <a:avLst/>
            </a:prstGeom>
            <a:solidFill>
              <a:schemeClr val="accent3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62514" y="1627592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12.01%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22020" y="1591381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79.31%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62437" y="2723421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4.31%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2020" y="2251707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4.38%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48190" y="508392"/>
              <a:ext cx="1557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Carbon Source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94890" y="546492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 Stress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55239" y="4927992"/>
              <a:ext cx="1504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Growth Phase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93800" y="330200"/>
            <a:ext cx="703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Protein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159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548190" y="1460892"/>
            <a:ext cx="6403400" cy="4788932"/>
            <a:chOff x="1548190" y="508392"/>
            <a:chExt cx="6403400" cy="4788932"/>
          </a:xfrm>
        </p:grpSpPr>
        <p:sp>
          <p:nvSpPr>
            <p:cNvPr id="4" name="Oval 3"/>
            <p:cNvSpPr/>
            <p:nvPr/>
          </p:nvSpPr>
          <p:spPr>
            <a:xfrm>
              <a:off x="4451048" y="689429"/>
              <a:ext cx="2842381" cy="2794000"/>
            </a:xfrm>
            <a:prstGeom prst="ellipse">
              <a:avLst/>
            </a:prstGeom>
            <a:solidFill>
              <a:schemeClr val="accent6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74686" y="689429"/>
              <a:ext cx="2842381" cy="2794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10038" y="1996924"/>
              <a:ext cx="2842381" cy="2794000"/>
            </a:xfrm>
            <a:prstGeom prst="ellipse">
              <a:avLst/>
            </a:prstGeom>
            <a:solidFill>
              <a:schemeClr val="accent3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22020" y="1525401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47.58%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59752" y="1627592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41.79%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2020" y="2251707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2.63%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98533" y="2723421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8.00%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48190" y="508392"/>
              <a:ext cx="1557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Carbon Source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94890" y="546492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 Stress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55239" y="4927992"/>
              <a:ext cx="1504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Growth Phase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93800" y="330200"/>
            <a:ext cx="703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Protein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159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548190" y="1460892"/>
            <a:ext cx="6403400" cy="4788932"/>
            <a:chOff x="1548190" y="508392"/>
            <a:chExt cx="6403400" cy="4788932"/>
          </a:xfrm>
        </p:grpSpPr>
        <p:sp>
          <p:nvSpPr>
            <p:cNvPr id="4" name="Oval 3"/>
            <p:cNvSpPr/>
            <p:nvPr/>
          </p:nvSpPr>
          <p:spPr>
            <a:xfrm>
              <a:off x="4451048" y="689429"/>
              <a:ext cx="2842381" cy="2794000"/>
            </a:xfrm>
            <a:prstGeom prst="ellipse">
              <a:avLst/>
            </a:prstGeom>
            <a:solidFill>
              <a:schemeClr val="accent6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74686" y="689429"/>
              <a:ext cx="2842381" cy="2794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10038" y="1996924"/>
              <a:ext cx="2842381" cy="2794000"/>
            </a:xfrm>
            <a:prstGeom prst="ellipse">
              <a:avLst/>
            </a:prstGeom>
            <a:solidFill>
              <a:schemeClr val="accent3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62437" y="2723421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11.92%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2020" y="2185727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12.12%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98533" y="2723421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36.92%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22020" y="3666849"/>
              <a:ext cx="89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39.04%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48190" y="508392"/>
              <a:ext cx="1557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Carbon Source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94890" y="546492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 Stress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55239" y="4927992"/>
              <a:ext cx="1504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Growth Phase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93800" y="330200"/>
            <a:ext cx="703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Protein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159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170</Words>
  <Application>Microsoft Macintosh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25</cp:revision>
  <dcterms:created xsi:type="dcterms:W3CDTF">2015-11-21T17:27:13Z</dcterms:created>
  <dcterms:modified xsi:type="dcterms:W3CDTF">2016-01-05T23:35:14Z</dcterms:modified>
</cp:coreProperties>
</file>