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8A435-9221-3C45-A1F9-F8E52C04F77C}" type="datetimeFigureOut">
              <a:rPr lang="en-US" smtClean="0"/>
              <a:t>5/9/16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1D27D-9640-0041-A160-62BB12EE2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48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8A435-9221-3C45-A1F9-F8E52C04F77C}" type="datetimeFigureOut">
              <a:rPr lang="en-US" smtClean="0"/>
              <a:t>5/9/16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1D27D-9640-0041-A160-62BB12EE2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33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8A435-9221-3C45-A1F9-F8E52C04F77C}" type="datetimeFigureOut">
              <a:rPr lang="en-US" smtClean="0"/>
              <a:t>5/9/16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1D27D-9640-0041-A160-62BB12EE2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844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8A435-9221-3C45-A1F9-F8E52C04F77C}" type="datetimeFigureOut">
              <a:rPr lang="en-US" smtClean="0"/>
              <a:t>5/9/16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1D27D-9640-0041-A160-62BB12EE2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13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8A435-9221-3C45-A1F9-F8E52C04F77C}" type="datetimeFigureOut">
              <a:rPr lang="en-US" smtClean="0"/>
              <a:t>5/9/16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1D27D-9640-0041-A160-62BB12EE2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451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8A435-9221-3C45-A1F9-F8E52C04F77C}" type="datetimeFigureOut">
              <a:rPr lang="en-US" smtClean="0"/>
              <a:t>5/9/16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1D27D-9640-0041-A160-62BB12EE2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633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8A435-9221-3C45-A1F9-F8E52C04F77C}" type="datetimeFigureOut">
              <a:rPr lang="en-US" smtClean="0"/>
              <a:t>5/9/16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1D27D-9640-0041-A160-62BB12EE2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6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8A435-9221-3C45-A1F9-F8E52C04F77C}" type="datetimeFigureOut">
              <a:rPr lang="en-US" smtClean="0"/>
              <a:t>5/9/16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1D27D-9640-0041-A160-62BB12EE2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285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8A435-9221-3C45-A1F9-F8E52C04F77C}" type="datetimeFigureOut">
              <a:rPr lang="en-US" smtClean="0"/>
              <a:t>5/9/16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1D27D-9640-0041-A160-62BB12EE2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246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8A435-9221-3C45-A1F9-F8E52C04F77C}" type="datetimeFigureOut">
              <a:rPr lang="en-US" smtClean="0"/>
              <a:t>5/9/16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1D27D-9640-0041-A160-62BB12EE2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17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8A435-9221-3C45-A1F9-F8E52C04F77C}" type="datetimeFigureOut">
              <a:rPr lang="en-US" smtClean="0"/>
              <a:t>5/9/16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1D27D-9640-0041-A160-62BB12EE2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98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8A435-9221-3C45-A1F9-F8E52C04F77C}" type="datetimeFigureOut">
              <a:rPr lang="en-US" smtClean="0"/>
              <a:t>5/9/16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1D27D-9640-0041-A160-62BB12EE2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702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87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ut austin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mehmet umut caglar</dc:creator>
  <cp:lastModifiedBy>mehmet umut caglar</cp:lastModifiedBy>
  <cp:revision>1</cp:revision>
  <dcterms:created xsi:type="dcterms:W3CDTF">2016-05-09T18:55:29Z</dcterms:created>
  <dcterms:modified xsi:type="dcterms:W3CDTF">2016-05-09T18:56:12Z</dcterms:modified>
</cp:coreProperties>
</file>