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69063"/>
    <a:srgbClr val="6157A6"/>
    <a:srgbClr val="800080"/>
    <a:srgbClr val="DF3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308" autoAdjust="0"/>
  </p:normalViewPr>
  <p:slideViewPr>
    <p:cSldViewPr snapToGrid="0" snapToObjects="1">
      <p:cViewPr>
        <p:scale>
          <a:sx n="196" d="100"/>
          <a:sy n="196" d="100"/>
        </p:scale>
        <p:origin x="1992" y="4600"/>
      </p:cViewPr>
      <p:guideLst>
        <p:guide orient="horz" pos="25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68CB-74AE-4B47-945B-A0BE2C83E42B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BE286-5CD2-6244-90C0-371ECD2A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BE286-5CD2-6244-90C0-371ECD2A2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5497"/>
            <a:ext cx="7772400" cy="1715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4121"/>
            <a:ext cx="2057400" cy="7963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4121"/>
            <a:ext cx="6019800" cy="7963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41384"/>
            <a:ext cx="7772400" cy="15890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1166"/>
            <a:ext cx="7772400" cy="17502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8051"/>
            <a:ext cx="4038600" cy="61600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0965"/>
            <a:ext cx="4040188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37354"/>
            <a:ext cx="4040188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90965"/>
            <a:ext cx="4041775" cy="7463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37354"/>
            <a:ext cx="4041775" cy="46098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8558"/>
            <a:ext cx="3008313" cy="135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8559"/>
            <a:ext cx="5111750" cy="6828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74284"/>
            <a:ext cx="3008313" cy="54729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600700"/>
            <a:ext cx="5486400" cy="6611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4904"/>
            <a:ext cx="5486400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61894"/>
            <a:ext cx="5486400" cy="939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411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6901"/>
            <a:ext cx="8229600" cy="52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E07A-E8E9-1146-9FA3-86882A69F1AA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15742"/>
            <a:ext cx="2895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415742"/>
            <a:ext cx="21336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98E2-6A04-7042-826D-66D10B1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pic>
        <p:nvPicPr>
          <p:cNvPr id="10" name="Picture 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049089"/>
            <a:ext cx="203260" cy="18966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004121"/>
            <a:ext cx="187363" cy="17483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027478"/>
            <a:ext cx="189797" cy="17710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4069541"/>
            <a:ext cx="186111" cy="17366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117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28448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11319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78508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4391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87399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8482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1953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8295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2905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51168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795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34895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9" y="3204579"/>
            <a:ext cx="183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COMPOSE OF</a:t>
            </a:r>
            <a:endParaRPr lang="en-US" sz="14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143 Data Points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3 Growth Phases 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10 Different Mg Levels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Summing Junction 185"/>
          <p:cNvSpPr/>
          <p:nvPr/>
        </p:nvSpPr>
        <p:spPr>
          <a:xfrm>
            <a:off x="2620276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Summing Junction 250"/>
          <p:cNvSpPr/>
          <p:nvPr/>
        </p:nvSpPr>
        <p:spPr>
          <a:xfrm>
            <a:off x="282998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umming Junction 251"/>
          <p:cNvSpPr/>
          <p:nvPr/>
        </p:nvSpPr>
        <p:spPr>
          <a:xfrm>
            <a:off x="304114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umming Junction 256"/>
          <p:cNvSpPr/>
          <p:nvPr/>
        </p:nvSpPr>
        <p:spPr>
          <a:xfrm>
            <a:off x="325979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umming Junction 259"/>
          <p:cNvSpPr/>
          <p:nvPr/>
        </p:nvSpPr>
        <p:spPr>
          <a:xfrm>
            <a:off x="3702050" y="124159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umming Junction 263"/>
          <p:cNvSpPr/>
          <p:nvPr/>
        </p:nvSpPr>
        <p:spPr>
          <a:xfrm>
            <a:off x="4568545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umming Junction 268"/>
          <p:cNvSpPr/>
          <p:nvPr/>
        </p:nvSpPr>
        <p:spPr>
          <a:xfrm>
            <a:off x="6586158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umming Junction 269"/>
          <p:cNvSpPr/>
          <p:nvPr/>
        </p:nvSpPr>
        <p:spPr>
          <a:xfrm>
            <a:off x="7495586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71" name="Summing Junction 270"/>
          <p:cNvSpPr/>
          <p:nvPr/>
        </p:nvSpPr>
        <p:spPr>
          <a:xfrm>
            <a:off x="8238120" y="123875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umming Junction 273"/>
          <p:cNvSpPr/>
          <p:nvPr/>
        </p:nvSpPr>
        <p:spPr>
          <a:xfrm>
            <a:off x="3041146" y="218779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umming Junction 277"/>
          <p:cNvSpPr/>
          <p:nvPr/>
        </p:nvSpPr>
        <p:spPr>
          <a:xfrm>
            <a:off x="3480647" y="218662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umming Junction 278"/>
          <p:cNvSpPr/>
          <p:nvPr/>
        </p:nvSpPr>
        <p:spPr>
          <a:xfrm>
            <a:off x="3702050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umming Junction 280"/>
          <p:cNvSpPr/>
          <p:nvPr/>
        </p:nvSpPr>
        <p:spPr>
          <a:xfrm>
            <a:off x="4144801" y="219142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umming Junction 281"/>
          <p:cNvSpPr/>
          <p:nvPr/>
        </p:nvSpPr>
        <p:spPr>
          <a:xfrm>
            <a:off x="4347253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umming Junction 282"/>
          <p:cNvSpPr/>
          <p:nvPr/>
        </p:nvSpPr>
        <p:spPr>
          <a:xfrm>
            <a:off x="4568545" y="218838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91422" y="306441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umming Junction 288"/>
          <p:cNvSpPr/>
          <p:nvPr/>
        </p:nvSpPr>
        <p:spPr>
          <a:xfrm>
            <a:off x="7495586" y="2182983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umming Junction 289"/>
          <p:cNvSpPr/>
          <p:nvPr/>
        </p:nvSpPr>
        <p:spPr>
          <a:xfrm>
            <a:off x="8239743" y="217960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umming Junction 290"/>
          <p:cNvSpPr/>
          <p:nvPr/>
        </p:nvSpPr>
        <p:spPr>
          <a:xfrm>
            <a:off x="3041146" y="3225389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umming Junction 293"/>
          <p:cNvSpPr/>
          <p:nvPr/>
        </p:nvSpPr>
        <p:spPr>
          <a:xfrm>
            <a:off x="4557311" y="5675917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umming Junction 294"/>
          <p:cNvSpPr/>
          <p:nvPr/>
        </p:nvSpPr>
        <p:spPr>
          <a:xfrm>
            <a:off x="5395162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umming Junction 295"/>
          <p:cNvSpPr/>
          <p:nvPr/>
        </p:nvSpPr>
        <p:spPr>
          <a:xfrm>
            <a:off x="6187717" y="568063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umming Junction 296"/>
          <p:cNvSpPr/>
          <p:nvPr/>
        </p:nvSpPr>
        <p:spPr>
          <a:xfrm>
            <a:off x="7025568" y="5669567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umming Junction 297"/>
          <p:cNvSpPr/>
          <p:nvPr/>
        </p:nvSpPr>
        <p:spPr>
          <a:xfrm>
            <a:off x="7861550" y="567591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umming Junction 298"/>
          <p:cNvSpPr/>
          <p:nvPr/>
        </p:nvSpPr>
        <p:spPr>
          <a:xfrm>
            <a:off x="8699401" y="56648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Summing Junction 309"/>
          <p:cNvSpPr/>
          <p:nvPr/>
        </p:nvSpPr>
        <p:spPr>
          <a:xfrm>
            <a:off x="2754909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Summing Junction 310"/>
          <p:cNvSpPr/>
          <p:nvPr/>
        </p:nvSpPr>
        <p:spPr>
          <a:xfrm>
            <a:off x="3310823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Summing Junction 312"/>
          <p:cNvSpPr/>
          <p:nvPr/>
        </p:nvSpPr>
        <p:spPr>
          <a:xfrm>
            <a:off x="385485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Summing Junction 313"/>
          <p:cNvSpPr/>
          <p:nvPr/>
        </p:nvSpPr>
        <p:spPr>
          <a:xfrm>
            <a:off x="441076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umming Junction 314"/>
          <p:cNvSpPr/>
          <p:nvPr/>
        </p:nvSpPr>
        <p:spPr>
          <a:xfrm>
            <a:off x="4948497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Summing Junction 315"/>
          <p:cNvSpPr/>
          <p:nvPr/>
        </p:nvSpPr>
        <p:spPr>
          <a:xfrm>
            <a:off x="550441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Summing Junction 316"/>
          <p:cNvSpPr/>
          <p:nvPr/>
        </p:nvSpPr>
        <p:spPr>
          <a:xfrm>
            <a:off x="6041840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Summing Junction 317"/>
          <p:cNvSpPr/>
          <p:nvPr/>
        </p:nvSpPr>
        <p:spPr>
          <a:xfrm>
            <a:off x="6597754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Summing Junction 318"/>
          <p:cNvSpPr/>
          <p:nvPr/>
        </p:nvSpPr>
        <p:spPr>
          <a:xfrm>
            <a:off x="7141781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umming Junction 319"/>
          <p:cNvSpPr/>
          <p:nvPr/>
        </p:nvSpPr>
        <p:spPr>
          <a:xfrm>
            <a:off x="7697695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Summing Junction 320"/>
          <p:cNvSpPr/>
          <p:nvPr/>
        </p:nvSpPr>
        <p:spPr>
          <a:xfrm>
            <a:off x="8235428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Summing Junction 321"/>
          <p:cNvSpPr/>
          <p:nvPr/>
        </p:nvSpPr>
        <p:spPr>
          <a:xfrm>
            <a:off x="8791342" y="7620323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1223702"/>
            <a:ext cx="203260" cy="189664"/>
          </a:xfrm>
          <a:prstGeom prst="rect">
            <a:avLst/>
          </a:prstGeom>
        </p:spPr>
      </p:pic>
      <p:pic>
        <p:nvPicPr>
          <p:cNvPr id="143" name="Picture 14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1413366"/>
            <a:ext cx="203260" cy="189664"/>
          </a:xfrm>
          <a:prstGeom prst="rect">
            <a:avLst/>
          </a:prstGeom>
        </p:spPr>
      </p:pic>
      <p:pic>
        <p:nvPicPr>
          <p:cNvPr id="144" name="Picture 143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43" y="2178951"/>
            <a:ext cx="187363" cy="174830"/>
          </a:xfrm>
          <a:prstGeom prst="rect">
            <a:avLst/>
          </a:prstGeom>
        </p:spPr>
      </p:pic>
      <p:pic>
        <p:nvPicPr>
          <p:cNvPr id="145" name="Picture 144" descr="testTube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1" y="2353781"/>
            <a:ext cx="187363" cy="174830"/>
          </a:xfrm>
          <a:prstGeom prst="rect">
            <a:avLst/>
          </a:prstGeom>
        </p:spPr>
      </p:pic>
      <p:pic>
        <p:nvPicPr>
          <p:cNvPr id="146" name="Picture 145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211562"/>
            <a:ext cx="189797" cy="177101"/>
          </a:xfrm>
          <a:prstGeom prst="rect">
            <a:avLst/>
          </a:prstGeom>
        </p:spPr>
      </p:pic>
      <p:pic>
        <p:nvPicPr>
          <p:cNvPr id="147" name="Picture 146" descr="testTube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3388663"/>
            <a:ext cx="189797" cy="177101"/>
          </a:xfrm>
          <a:prstGeom prst="rect">
            <a:avLst/>
          </a:prstGeom>
        </p:spPr>
      </p:pic>
      <p:pic>
        <p:nvPicPr>
          <p:cNvPr id="149" name="Picture 148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239154"/>
            <a:ext cx="186111" cy="173662"/>
          </a:xfrm>
          <a:prstGeom prst="rect">
            <a:avLst/>
          </a:prstGeom>
        </p:spPr>
      </p:pic>
      <p:pic>
        <p:nvPicPr>
          <p:cNvPr id="150" name="Picture 149" descr="testTub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95" y="4391554"/>
            <a:ext cx="186111" cy="173662"/>
          </a:xfrm>
          <a:prstGeom prst="rect">
            <a:avLst/>
          </a:prstGeom>
        </p:spPr>
      </p:pic>
      <p:pic>
        <p:nvPicPr>
          <p:cNvPr id="151" name="Picture 15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438097"/>
            <a:ext cx="203260" cy="189664"/>
          </a:xfrm>
          <a:prstGeom prst="rect">
            <a:avLst/>
          </a:prstGeom>
        </p:spPr>
      </p:pic>
      <p:pic>
        <p:nvPicPr>
          <p:cNvPr id="152" name="Picture 15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5612710"/>
            <a:ext cx="203260" cy="189664"/>
          </a:xfrm>
          <a:prstGeom prst="rect">
            <a:avLst/>
          </a:prstGeom>
        </p:spPr>
      </p:pic>
      <p:pic>
        <p:nvPicPr>
          <p:cNvPr id="153" name="Picture 152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5802374"/>
            <a:ext cx="203260" cy="189664"/>
          </a:xfrm>
          <a:prstGeom prst="rect">
            <a:avLst/>
          </a:prstGeom>
        </p:spPr>
      </p:pic>
      <p:pic>
        <p:nvPicPr>
          <p:cNvPr id="157" name="Picture 156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378599"/>
            <a:ext cx="203260" cy="189664"/>
          </a:xfrm>
          <a:prstGeom prst="rect">
            <a:avLst/>
          </a:prstGeom>
        </p:spPr>
      </p:pic>
      <p:pic>
        <p:nvPicPr>
          <p:cNvPr id="158" name="Picture 157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94" y="6553212"/>
            <a:ext cx="203260" cy="189664"/>
          </a:xfrm>
          <a:prstGeom prst="rect">
            <a:avLst/>
          </a:prstGeom>
        </p:spPr>
      </p:pic>
      <p:pic>
        <p:nvPicPr>
          <p:cNvPr id="159" name="Picture 158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46" y="6742876"/>
            <a:ext cx="203260" cy="189664"/>
          </a:xfrm>
          <a:prstGeom prst="rect">
            <a:avLst/>
          </a:prstGeom>
        </p:spPr>
      </p:pic>
      <p:pic>
        <p:nvPicPr>
          <p:cNvPr id="160" name="Picture 159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393434"/>
            <a:ext cx="203260" cy="189664"/>
          </a:xfrm>
          <a:prstGeom prst="rect">
            <a:avLst/>
          </a:prstGeom>
        </p:spPr>
      </p:pic>
      <p:pic>
        <p:nvPicPr>
          <p:cNvPr id="161" name="Picture 160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7" y="7568047"/>
            <a:ext cx="203260" cy="189664"/>
          </a:xfrm>
          <a:prstGeom prst="rect">
            <a:avLst/>
          </a:prstGeom>
        </p:spPr>
      </p:pic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testTube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09" y="7757711"/>
            <a:ext cx="203260" cy="189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292" name="Summing Junction 291"/>
          <p:cNvSpPr/>
          <p:nvPr/>
        </p:nvSpPr>
        <p:spPr>
          <a:xfrm>
            <a:off x="2883478" y="5680630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umming Junction 292"/>
          <p:cNvSpPr/>
          <p:nvPr/>
        </p:nvSpPr>
        <p:spPr>
          <a:xfrm>
            <a:off x="3721329" y="566956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Summing Junction 153"/>
          <p:cNvSpPr/>
          <p:nvPr/>
        </p:nvSpPr>
        <p:spPr>
          <a:xfrm>
            <a:off x="3264865" y="3225389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22538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232355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239154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23235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7160859" y="2778606"/>
            <a:ext cx="173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 Key</a:t>
            </a:r>
          </a:p>
          <a:p>
            <a:r>
              <a:rPr lang="en-US" sz="1200" dirty="0" smtClean="0"/>
              <a:t>     = 1       = 2       = 3 </a:t>
            </a:r>
            <a:endParaRPr lang="en-US" sz="1200" dirty="0"/>
          </a:p>
        </p:txBody>
      </p:sp>
      <p:sp>
        <p:nvSpPr>
          <p:cNvPr id="167" name="Summing Junction 166"/>
          <p:cNvSpPr/>
          <p:nvPr/>
        </p:nvSpPr>
        <p:spPr>
          <a:xfrm>
            <a:off x="7234308" y="3065963"/>
            <a:ext cx="100904" cy="93579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74604" y="3066570"/>
            <a:ext cx="100904" cy="93579"/>
          </a:xfrm>
          <a:prstGeom prst="flowChartSummingJunctio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9589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2619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0374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695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713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25202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02941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45929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6677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8297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89879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61479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57616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81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3984400" y="6662539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620276" y="1049806"/>
            <a:ext cx="5718748" cy="96422"/>
            <a:chOff x="2620276" y="1238752"/>
            <a:chExt cx="5718748" cy="96422"/>
          </a:xfrm>
          <a:solidFill>
            <a:srgbClr val="169063"/>
          </a:solidFill>
        </p:grpSpPr>
        <p:sp>
          <p:nvSpPr>
            <p:cNvPr id="186" name="Summing Junction 185"/>
            <p:cNvSpPr/>
            <p:nvPr/>
          </p:nvSpPr>
          <p:spPr>
            <a:xfrm>
              <a:off x="2620276" y="1241595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Summing Junction 250"/>
            <p:cNvSpPr/>
            <p:nvPr/>
          </p:nvSpPr>
          <p:spPr>
            <a:xfrm>
              <a:off x="2829980" y="1238752"/>
              <a:ext cx="100904" cy="93579"/>
            </a:xfrm>
            <a:prstGeom prst="flowChartSummingJunction">
              <a:avLst/>
            </a:prstGeom>
            <a:solidFill>
              <a:srgbClr val="16906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Summing Junction 251"/>
            <p:cNvSpPr/>
            <p:nvPr/>
          </p:nvSpPr>
          <p:spPr>
            <a:xfrm>
              <a:off x="304114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Summing Junction 256"/>
            <p:cNvSpPr/>
            <p:nvPr/>
          </p:nvSpPr>
          <p:spPr>
            <a:xfrm>
              <a:off x="325979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Summing Junction 259"/>
            <p:cNvSpPr/>
            <p:nvPr/>
          </p:nvSpPr>
          <p:spPr>
            <a:xfrm>
              <a:off x="3702050" y="1241595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Summing Junction 263"/>
            <p:cNvSpPr/>
            <p:nvPr/>
          </p:nvSpPr>
          <p:spPr>
            <a:xfrm>
              <a:off x="4568545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Summing Junction 268"/>
            <p:cNvSpPr/>
            <p:nvPr/>
          </p:nvSpPr>
          <p:spPr>
            <a:xfrm>
              <a:off x="6586158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Summing Junction 269"/>
            <p:cNvSpPr/>
            <p:nvPr/>
          </p:nvSpPr>
          <p:spPr>
            <a:xfrm>
              <a:off x="7495586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Summing Junction 270"/>
            <p:cNvSpPr/>
            <p:nvPr/>
          </p:nvSpPr>
          <p:spPr>
            <a:xfrm>
              <a:off x="8238120" y="1238752"/>
              <a:ext cx="100904" cy="93579"/>
            </a:xfrm>
            <a:prstGeom prst="flowChartSummingJunction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Summing Junction 290"/>
          <p:cNvSpPr/>
          <p:nvPr/>
        </p:nvSpPr>
        <p:spPr>
          <a:xfrm>
            <a:off x="3041146" y="3059741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umming Junction 299"/>
          <p:cNvSpPr/>
          <p:nvPr/>
        </p:nvSpPr>
        <p:spPr>
          <a:xfrm>
            <a:off x="280536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umming Junction 300"/>
          <p:cNvSpPr/>
          <p:nvPr/>
        </p:nvSpPr>
        <p:spPr>
          <a:xfrm>
            <a:off x="3472181" y="661841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Summing Junction 301"/>
          <p:cNvSpPr/>
          <p:nvPr/>
        </p:nvSpPr>
        <p:spPr>
          <a:xfrm>
            <a:off x="412582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Summing Junction 302"/>
          <p:cNvSpPr/>
          <p:nvPr/>
        </p:nvSpPr>
        <p:spPr>
          <a:xfrm>
            <a:off x="4792644" y="6613365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Summing Junction 303"/>
          <p:cNvSpPr/>
          <p:nvPr/>
        </p:nvSpPr>
        <p:spPr>
          <a:xfrm>
            <a:off x="545395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Summing Junction 304"/>
          <p:cNvSpPr/>
          <p:nvPr/>
        </p:nvSpPr>
        <p:spPr>
          <a:xfrm>
            <a:off x="6120779" y="6612132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Summing Junction 305"/>
          <p:cNvSpPr/>
          <p:nvPr/>
        </p:nvSpPr>
        <p:spPr>
          <a:xfrm>
            <a:off x="6774422" y="6607086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Summing Junction 306"/>
          <p:cNvSpPr/>
          <p:nvPr/>
        </p:nvSpPr>
        <p:spPr>
          <a:xfrm>
            <a:off x="7441242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Summing Junction 307"/>
          <p:cNvSpPr/>
          <p:nvPr/>
        </p:nvSpPr>
        <p:spPr>
          <a:xfrm>
            <a:off x="810681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Summing Junction 308"/>
          <p:cNvSpPr/>
          <p:nvPr/>
        </p:nvSpPr>
        <p:spPr>
          <a:xfrm>
            <a:off x="8773636" y="6598619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754909" y="7501271"/>
            <a:ext cx="6137337" cy="93579"/>
            <a:chOff x="2754909" y="7620323"/>
            <a:chExt cx="6137337" cy="93579"/>
          </a:xfrm>
        </p:grpSpPr>
        <p:sp>
          <p:nvSpPr>
            <p:cNvPr id="310" name="Summing Junction 309"/>
            <p:cNvSpPr/>
            <p:nvPr/>
          </p:nvSpPr>
          <p:spPr>
            <a:xfrm>
              <a:off x="2754909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Summing Junction 310"/>
            <p:cNvSpPr/>
            <p:nvPr/>
          </p:nvSpPr>
          <p:spPr>
            <a:xfrm>
              <a:off x="3310823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Summing Junction 312"/>
            <p:cNvSpPr/>
            <p:nvPr/>
          </p:nvSpPr>
          <p:spPr>
            <a:xfrm>
              <a:off x="385485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Summing Junction 313"/>
            <p:cNvSpPr/>
            <p:nvPr/>
          </p:nvSpPr>
          <p:spPr>
            <a:xfrm>
              <a:off x="441076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Summing Junction 314"/>
            <p:cNvSpPr/>
            <p:nvPr/>
          </p:nvSpPr>
          <p:spPr>
            <a:xfrm>
              <a:off x="4948497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Summing Junction 315"/>
            <p:cNvSpPr/>
            <p:nvPr/>
          </p:nvSpPr>
          <p:spPr>
            <a:xfrm>
              <a:off x="550441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Summing Junction 316"/>
            <p:cNvSpPr/>
            <p:nvPr/>
          </p:nvSpPr>
          <p:spPr>
            <a:xfrm>
              <a:off x="6041840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Summing Junction 317"/>
            <p:cNvSpPr/>
            <p:nvPr/>
          </p:nvSpPr>
          <p:spPr>
            <a:xfrm>
              <a:off x="6597754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Summing Junction 318"/>
            <p:cNvSpPr/>
            <p:nvPr/>
          </p:nvSpPr>
          <p:spPr>
            <a:xfrm>
              <a:off x="7141781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Summing Junction 319"/>
            <p:cNvSpPr/>
            <p:nvPr/>
          </p:nvSpPr>
          <p:spPr>
            <a:xfrm>
              <a:off x="7697695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Summing Junction 320"/>
            <p:cNvSpPr/>
            <p:nvPr/>
          </p:nvSpPr>
          <p:spPr>
            <a:xfrm>
              <a:off x="8235428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Summing Junction 321"/>
            <p:cNvSpPr/>
            <p:nvPr/>
          </p:nvSpPr>
          <p:spPr>
            <a:xfrm>
              <a:off x="8791342" y="7620323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898109" y="5535569"/>
            <a:ext cx="5902196" cy="110468"/>
            <a:chOff x="2898109" y="5663741"/>
            <a:chExt cx="5902196" cy="110468"/>
          </a:xfrm>
        </p:grpSpPr>
        <p:sp>
          <p:nvSpPr>
            <p:cNvPr id="294" name="Summing Junction 293"/>
            <p:cNvSpPr/>
            <p:nvPr/>
          </p:nvSpPr>
          <p:spPr>
            <a:xfrm>
              <a:off x="4557311" y="5675917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Summing Junction 294"/>
            <p:cNvSpPr/>
            <p:nvPr/>
          </p:nvSpPr>
          <p:spPr>
            <a:xfrm>
              <a:off x="5395162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Summing Junction 295"/>
            <p:cNvSpPr/>
            <p:nvPr/>
          </p:nvSpPr>
          <p:spPr>
            <a:xfrm>
              <a:off x="6187717" y="5680630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Summing Junction 296"/>
            <p:cNvSpPr/>
            <p:nvPr/>
          </p:nvSpPr>
          <p:spPr>
            <a:xfrm>
              <a:off x="7025568" y="5669567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Summing Junction 297"/>
            <p:cNvSpPr/>
            <p:nvPr/>
          </p:nvSpPr>
          <p:spPr>
            <a:xfrm>
              <a:off x="7861550" y="5675917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Summing Junction 298"/>
            <p:cNvSpPr/>
            <p:nvPr/>
          </p:nvSpPr>
          <p:spPr>
            <a:xfrm>
              <a:off x="8699401" y="5664854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Summing Junction 291"/>
            <p:cNvSpPr/>
            <p:nvPr/>
          </p:nvSpPr>
          <p:spPr>
            <a:xfrm>
              <a:off x="2898109" y="56706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Summing Junction 292"/>
            <p:cNvSpPr/>
            <p:nvPr/>
          </p:nvSpPr>
          <p:spPr>
            <a:xfrm>
              <a:off x="3721329" y="5663741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mming Junction 153"/>
          <p:cNvSpPr/>
          <p:nvPr/>
        </p:nvSpPr>
        <p:spPr>
          <a:xfrm>
            <a:off x="3264865" y="3059741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EADA"/>
              </a:solidFill>
            </a:endParaRPr>
          </a:p>
        </p:txBody>
      </p:sp>
      <p:sp>
        <p:nvSpPr>
          <p:cNvPr id="156" name="Summing Junction 155"/>
          <p:cNvSpPr/>
          <p:nvPr/>
        </p:nvSpPr>
        <p:spPr>
          <a:xfrm>
            <a:off x="5046862" y="3059741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umming Junction 163"/>
          <p:cNvSpPr/>
          <p:nvPr/>
        </p:nvSpPr>
        <p:spPr>
          <a:xfrm>
            <a:off x="3701932" y="4066707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umming Junction 164"/>
          <p:cNvSpPr/>
          <p:nvPr/>
        </p:nvSpPr>
        <p:spPr>
          <a:xfrm>
            <a:off x="3916703" y="4073506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umming Junction 165"/>
          <p:cNvSpPr/>
          <p:nvPr/>
        </p:nvSpPr>
        <p:spPr>
          <a:xfrm>
            <a:off x="5805238" y="4066707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umming Junction 287"/>
          <p:cNvSpPr/>
          <p:nvPr/>
        </p:nvSpPr>
        <p:spPr>
          <a:xfrm>
            <a:off x="8012906" y="2841354"/>
            <a:ext cx="100904" cy="93579"/>
          </a:xfrm>
          <a:prstGeom prst="flowChartSummingJunction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umming Junction 166"/>
          <p:cNvSpPr/>
          <p:nvPr/>
        </p:nvSpPr>
        <p:spPr>
          <a:xfrm>
            <a:off x="7192233" y="2845349"/>
            <a:ext cx="100904" cy="93579"/>
          </a:xfrm>
          <a:prstGeom prst="flowChartSummingJunction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umming Junction 168"/>
          <p:cNvSpPr/>
          <p:nvPr/>
        </p:nvSpPr>
        <p:spPr>
          <a:xfrm>
            <a:off x="7632676" y="2845349"/>
            <a:ext cx="100904" cy="93579"/>
          </a:xfrm>
          <a:prstGeom prst="flowChartSummingJunction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261562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/>
          <p:cNvSpPr/>
          <p:nvPr/>
        </p:nvSpPr>
        <p:spPr>
          <a:xfrm>
            <a:off x="2833186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amond 147"/>
          <p:cNvSpPr/>
          <p:nvPr/>
        </p:nvSpPr>
        <p:spPr>
          <a:xfrm>
            <a:off x="30358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Diamond 167"/>
          <p:cNvSpPr/>
          <p:nvPr/>
        </p:nvSpPr>
        <p:spPr>
          <a:xfrm>
            <a:off x="325979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iamond 169"/>
          <p:cNvSpPr/>
          <p:nvPr/>
        </p:nvSpPr>
        <p:spPr>
          <a:xfrm>
            <a:off x="3478821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Diamond 170"/>
          <p:cNvSpPr/>
          <p:nvPr/>
        </p:nvSpPr>
        <p:spPr>
          <a:xfrm>
            <a:off x="3702370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Diamond 171"/>
          <p:cNvSpPr/>
          <p:nvPr/>
        </p:nvSpPr>
        <p:spPr>
          <a:xfrm>
            <a:off x="4571042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Diamond 172"/>
          <p:cNvSpPr/>
          <p:nvPr/>
        </p:nvSpPr>
        <p:spPr>
          <a:xfrm>
            <a:off x="6586478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Diamond 173"/>
          <p:cNvSpPr/>
          <p:nvPr/>
        </p:nvSpPr>
        <p:spPr>
          <a:xfrm>
            <a:off x="7495586" y="1403639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iamond 174"/>
          <p:cNvSpPr/>
          <p:nvPr/>
        </p:nvSpPr>
        <p:spPr>
          <a:xfrm>
            <a:off x="8240063" y="140287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041146" y="2029716"/>
            <a:ext cx="5299501" cy="105399"/>
            <a:chOff x="3041146" y="2029716"/>
            <a:chExt cx="5299501" cy="105399"/>
          </a:xfrm>
        </p:grpSpPr>
        <p:sp>
          <p:nvSpPr>
            <p:cNvPr id="274" name="Summing Junction 273"/>
            <p:cNvSpPr/>
            <p:nvPr/>
          </p:nvSpPr>
          <p:spPr>
            <a:xfrm>
              <a:off x="3041146" y="2037900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Summing Junction 277"/>
            <p:cNvSpPr/>
            <p:nvPr/>
          </p:nvSpPr>
          <p:spPr>
            <a:xfrm>
              <a:off x="3480647" y="2036729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Summing Junction 278"/>
            <p:cNvSpPr/>
            <p:nvPr/>
          </p:nvSpPr>
          <p:spPr>
            <a:xfrm>
              <a:off x="3702050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Summing Junction 280"/>
            <p:cNvSpPr/>
            <p:nvPr/>
          </p:nvSpPr>
          <p:spPr>
            <a:xfrm>
              <a:off x="4144801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Summing Junction 281"/>
            <p:cNvSpPr/>
            <p:nvPr/>
          </p:nvSpPr>
          <p:spPr>
            <a:xfrm>
              <a:off x="4347253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Summing Junction 282"/>
            <p:cNvSpPr/>
            <p:nvPr/>
          </p:nvSpPr>
          <p:spPr>
            <a:xfrm>
              <a:off x="4568545" y="203849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Summing Junction 288"/>
            <p:cNvSpPr/>
            <p:nvPr/>
          </p:nvSpPr>
          <p:spPr>
            <a:xfrm>
              <a:off x="7495586" y="2033092"/>
              <a:ext cx="100904" cy="93579"/>
            </a:xfrm>
            <a:prstGeom prst="flowChartSummingJunction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Summing Junction 289"/>
            <p:cNvSpPr/>
            <p:nvPr/>
          </p:nvSpPr>
          <p:spPr>
            <a:xfrm>
              <a:off x="8239743" y="2029716"/>
              <a:ext cx="100904" cy="93579"/>
            </a:xfrm>
            <a:prstGeom prst="flowChartSummingJunction">
              <a:avLst/>
            </a:prstGeom>
            <a:solidFill>
              <a:srgbClr val="6157A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umming Junction 175"/>
            <p:cNvSpPr/>
            <p:nvPr/>
          </p:nvSpPr>
          <p:spPr>
            <a:xfrm>
              <a:off x="6586158" y="2041536"/>
              <a:ext cx="100904" cy="93579"/>
            </a:xfrm>
            <a:prstGeom prst="flowChartSummingJunction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Diamond 176"/>
          <p:cNvSpPr/>
          <p:nvPr/>
        </p:nvSpPr>
        <p:spPr>
          <a:xfrm>
            <a:off x="3035878" y="2353781"/>
            <a:ext cx="100584" cy="10058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/>
          <p:cNvSpPr/>
          <p:nvPr/>
        </p:nvSpPr>
        <p:spPr>
          <a:xfrm>
            <a:off x="3478007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/>
          <p:cNvSpPr/>
          <p:nvPr/>
        </p:nvSpPr>
        <p:spPr>
          <a:xfrm>
            <a:off x="369901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/>
          <p:cNvSpPr/>
          <p:nvPr/>
        </p:nvSpPr>
        <p:spPr>
          <a:xfrm>
            <a:off x="4144801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iamond 180"/>
          <p:cNvSpPr/>
          <p:nvPr/>
        </p:nvSpPr>
        <p:spPr>
          <a:xfrm>
            <a:off x="4348820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iamond 181"/>
          <p:cNvSpPr/>
          <p:nvPr/>
        </p:nvSpPr>
        <p:spPr>
          <a:xfrm>
            <a:off x="4568545" y="235378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Diamond 182"/>
          <p:cNvSpPr/>
          <p:nvPr/>
        </p:nvSpPr>
        <p:spPr>
          <a:xfrm>
            <a:off x="6578718" y="2336520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Diamond 183"/>
          <p:cNvSpPr/>
          <p:nvPr/>
        </p:nvSpPr>
        <p:spPr>
          <a:xfrm>
            <a:off x="7495906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iamond 184"/>
          <p:cNvSpPr/>
          <p:nvPr/>
        </p:nvSpPr>
        <p:spPr>
          <a:xfrm>
            <a:off x="8240063" y="235378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Diamond 186"/>
          <p:cNvSpPr/>
          <p:nvPr/>
        </p:nvSpPr>
        <p:spPr>
          <a:xfrm>
            <a:off x="2898109" y="5784896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Diamond 187"/>
          <p:cNvSpPr/>
          <p:nvPr/>
        </p:nvSpPr>
        <p:spPr>
          <a:xfrm>
            <a:off x="3721329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Diamond 188"/>
          <p:cNvSpPr/>
          <p:nvPr/>
        </p:nvSpPr>
        <p:spPr>
          <a:xfrm>
            <a:off x="455763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Diamond 189"/>
          <p:cNvSpPr/>
          <p:nvPr/>
        </p:nvSpPr>
        <p:spPr>
          <a:xfrm>
            <a:off x="5391871" y="5784896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iamond 191"/>
          <p:cNvSpPr/>
          <p:nvPr/>
        </p:nvSpPr>
        <p:spPr>
          <a:xfrm>
            <a:off x="6188037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Diamond 192"/>
          <p:cNvSpPr/>
          <p:nvPr/>
        </p:nvSpPr>
        <p:spPr>
          <a:xfrm>
            <a:off x="7021285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7861550" y="578381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iamond 195"/>
          <p:cNvSpPr/>
          <p:nvPr/>
        </p:nvSpPr>
        <p:spPr>
          <a:xfrm>
            <a:off x="8699721" y="5782192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iamond 196"/>
          <p:cNvSpPr/>
          <p:nvPr/>
        </p:nvSpPr>
        <p:spPr>
          <a:xfrm>
            <a:off x="2754909" y="7750062"/>
            <a:ext cx="100584" cy="100584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iamond 197"/>
          <p:cNvSpPr/>
          <p:nvPr/>
        </p:nvSpPr>
        <p:spPr>
          <a:xfrm>
            <a:off x="3315477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iamond 198"/>
          <p:cNvSpPr/>
          <p:nvPr/>
        </p:nvSpPr>
        <p:spPr>
          <a:xfrm>
            <a:off x="3854850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iamond 199"/>
          <p:cNvSpPr/>
          <p:nvPr/>
        </p:nvSpPr>
        <p:spPr>
          <a:xfrm>
            <a:off x="4410764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iamond 200"/>
          <p:cNvSpPr/>
          <p:nvPr/>
        </p:nvSpPr>
        <p:spPr>
          <a:xfrm>
            <a:off x="4946278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iamond 201"/>
          <p:cNvSpPr/>
          <p:nvPr/>
        </p:nvSpPr>
        <p:spPr>
          <a:xfrm>
            <a:off x="5492455" y="7750062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iamond 205"/>
          <p:cNvSpPr/>
          <p:nvPr/>
        </p:nvSpPr>
        <p:spPr>
          <a:xfrm>
            <a:off x="7141781" y="775771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iamond 207"/>
          <p:cNvSpPr/>
          <p:nvPr/>
        </p:nvSpPr>
        <p:spPr>
          <a:xfrm>
            <a:off x="7697695" y="775771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iamond 210"/>
          <p:cNvSpPr/>
          <p:nvPr/>
        </p:nvSpPr>
        <p:spPr>
          <a:xfrm>
            <a:off x="7192073" y="3027478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iamond 211"/>
          <p:cNvSpPr/>
          <p:nvPr/>
        </p:nvSpPr>
        <p:spPr>
          <a:xfrm>
            <a:off x="7632676" y="3027478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iamond 212"/>
          <p:cNvSpPr/>
          <p:nvPr/>
        </p:nvSpPr>
        <p:spPr>
          <a:xfrm>
            <a:off x="8012906" y="3027478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Diamond 158"/>
          <p:cNvSpPr/>
          <p:nvPr/>
        </p:nvSpPr>
        <p:spPr>
          <a:xfrm>
            <a:off x="3699432" y="4452545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/>
          <p:cNvSpPr/>
          <p:nvPr/>
        </p:nvSpPr>
        <p:spPr>
          <a:xfrm>
            <a:off x="3920857" y="4453101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iamond 160"/>
          <p:cNvSpPr/>
          <p:nvPr/>
        </p:nvSpPr>
        <p:spPr>
          <a:xfrm>
            <a:off x="5812687" y="4453101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iamond 161"/>
          <p:cNvSpPr/>
          <p:nvPr/>
        </p:nvSpPr>
        <p:spPr>
          <a:xfrm>
            <a:off x="3042018" y="3416441"/>
            <a:ext cx="100584" cy="100584"/>
          </a:xfrm>
          <a:prstGeom prst="diamond">
            <a:avLst/>
          </a:prstGeom>
          <a:solidFill>
            <a:srgbClr val="6157A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iamond 203"/>
          <p:cNvSpPr/>
          <p:nvPr/>
        </p:nvSpPr>
        <p:spPr>
          <a:xfrm>
            <a:off x="3263443" y="3416997"/>
            <a:ext cx="100584" cy="100584"/>
          </a:xfrm>
          <a:prstGeom prst="diamond">
            <a:avLst/>
          </a:prstGeom>
          <a:solidFill>
            <a:srgbClr val="E46C0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iamond 204"/>
          <p:cNvSpPr/>
          <p:nvPr/>
        </p:nvSpPr>
        <p:spPr>
          <a:xfrm>
            <a:off x="5050405" y="3416997"/>
            <a:ext cx="100584" cy="100584"/>
          </a:xfrm>
          <a:prstGeom prst="diamond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606642"/>
            <a:ext cx="20661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Sample Key</a:t>
            </a:r>
          </a:p>
          <a:p>
            <a:r>
              <a:rPr lang="en-US" sz="1000" dirty="0" smtClean="0"/>
              <a:t>         = 1         = 2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2870" y="1000658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888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80145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91793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37360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7062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59133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73913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71161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6226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8525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5781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05410"/>
              </p:ext>
            </p:extLst>
          </p:nvPr>
        </p:nvGraphicFramePr>
        <p:xfrm>
          <a:off x="2527631" y="7019656"/>
          <a:ext cx="6616368" cy="913611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1948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49697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536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 flipV="1">
            <a:off x="2627186" y="6663322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82517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2514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027639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125866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COMPOSE 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smtClean="0"/>
              <a:t>101 </a:t>
            </a:r>
            <a:r>
              <a:rPr lang="en-US" sz="1100" dirty="0" smtClean="0"/>
              <a:t>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cxnSp>
        <p:nvCxnSpPr>
          <p:cNvPr id="195" name="Straight Arrow Connector 194"/>
          <p:cNvCxnSpPr/>
          <p:nvPr/>
        </p:nvCxnSpPr>
        <p:spPr>
          <a:xfrm flipV="1">
            <a:off x="5301118" y="6657967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6602325" y="6655305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958118" y="6651688"/>
            <a:ext cx="1145822" cy="7234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2624217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3730508" y="7667113"/>
            <a:ext cx="96156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17624" y="1043765"/>
            <a:ext cx="5723023" cy="115592"/>
            <a:chOff x="2617624" y="1043765"/>
            <a:chExt cx="5723023" cy="115592"/>
          </a:xfrm>
        </p:grpSpPr>
        <p:sp>
          <p:nvSpPr>
            <p:cNvPr id="15" name="Isosceles Triangle 14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Isosceles Triangle 217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Isosceles Triangle 218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Isosceles Triangle 219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19135" y="1393311"/>
            <a:ext cx="5723023" cy="115592"/>
            <a:chOff x="2617624" y="1043765"/>
            <a:chExt cx="5723023" cy="11559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2" name="Isosceles Triangle 221"/>
            <p:cNvSpPr/>
            <p:nvPr/>
          </p:nvSpPr>
          <p:spPr>
            <a:xfrm>
              <a:off x="261762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828284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3045268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3260531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3482578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3702370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4568545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6584544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7495586" y="1043765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8240063" y="1048667"/>
              <a:ext cx="100584" cy="110690"/>
            </a:xfrm>
            <a:prstGeom prst="triangl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40789" y="2331269"/>
            <a:ext cx="5301369" cy="110857"/>
            <a:chOff x="3040789" y="2331269"/>
            <a:chExt cx="5301369" cy="110857"/>
          </a:xfrm>
        </p:grpSpPr>
        <p:sp>
          <p:nvSpPr>
            <p:cNvPr id="243" name="Isosceles Triangle 242"/>
            <p:cNvSpPr/>
            <p:nvPr/>
          </p:nvSpPr>
          <p:spPr>
            <a:xfrm>
              <a:off x="3484089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3703881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4146704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4349396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6587750" y="2331269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7502218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Isosceles Triangle 248"/>
            <p:cNvSpPr/>
            <p:nvPr/>
          </p:nvSpPr>
          <p:spPr>
            <a:xfrm>
              <a:off x="8241574" y="2331436"/>
              <a:ext cx="100584" cy="11069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577593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040789" y="2331436"/>
              <a:ext cx="100584" cy="1106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35878" y="2044899"/>
            <a:ext cx="5306281" cy="111598"/>
            <a:chOff x="3035878" y="2044899"/>
            <a:chExt cx="5306281" cy="111598"/>
          </a:xfrm>
        </p:grpSpPr>
        <p:sp>
          <p:nvSpPr>
            <p:cNvPr id="12" name="Rectangle 11"/>
            <p:cNvSpPr/>
            <p:nvPr/>
          </p:nvSpPr>
          <p:spPr>
            <a:xfrm>
              <a:off x="7502216" y="2044899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3035878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3485201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Isosceles Triangle 234"/>
            <p:cNvSpPr/>
            <p:nvPr/>
          </p:nvSpPr>
          <p:spPr>
            <a:xfrm>
              <a:off x="3703520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4144801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4348546" y="2044899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4569283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6584544" y="204580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Summing Junction 257"/>
            <p:cNvSpPr/>
            <p:nvPr/>
          </p:nvSpPr>
          <p:spPr>
            <a:xfrm>
              <a:off x="8241575" y="2045807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0790" y="3043051"/>
            <a:ext cx="2106656" cy="110690"/>
            <a:chOff x="3040790" y="3043051"/>
            <a:chExt cx="2106656" cy="110690"/>
          </a:xfrm>
        </p:grpSpPr>
        <p:sp>
          <p:nvSpPr>
            <p:cNvPr id="259" name="Summing Junction 258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041468" y="3352746"/>
            <a:ext cx="2106656" cy="110690"/>
            <a:chOff x="3040790" y="3043051"/>
            <a:chExt cx="2106656" cy="110690"/>
          </a:xfrm>
        </p:grpSpPr>
        <p:sp>
          <p:nvSpPr>
            <p:cNvPr id="265" name="Summing Junction 264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/>
            <p:cNvSpPr/>
            <p:nvPr/>
          </p:nvSpPr>
          <p:spPr>
            <a:xfrm>
              <a:off x="5046862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3702713" y="4075147"/>
            <a:ext cx="2205698" cy="110690"/>
            <a:chOff x="3040790" y="3043051"/>
            <a:chExt cx="2205698" cy="110690"/>
          </a:xfrm>
        </p:grpSpPr>
        <p:sp>
          <p:nvSpPr>
            <p:cNvPr id="272" name="Summing Junction 271"/>
            <p:cNvSpPr/>
            <p:nvPr/>
          </p:nvSpPr>
          <p:spPr>
            <a:xfrm>
              <a:off x="3040790" y="3043051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259171" y="3043051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Isosceles Triangle 274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3710275" y="4419798"/>
            <a:ext cx="2199872" cy="110690"/>
            <a:chOff x="3046616" y="3043051"/>
            <a:chExt cx="2199872" cy="110690"/>
          </a:xfrm>
        </p:grpSpPr>
        <p:sp>
          <p:nvSpPr>
            <p:cNvPr id="277" name="Summing Junction 276"/>
            <p:cNvSpPr/>
            <p:nvPr/>
          </p:nvSpPr>
          <p:spPr>
            <a:xfrm>
              <a:off x="3046616" y="3043051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253345" y="3043051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5145904" y="3043051"/>
              <a:ext cx="100584" cy="110690"/>
            </a:xfrm>
            <a:prstGeom prst="triangle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04774" y="5780005"/>
            <a:ext cx="5868862" cy="118135"/>
            <a:chOff x="2904774" y="5780005"/>
            <a:chExt cx="5868862" cy="118135"/>
          </a:xfrm>
        </p:grpSpPr>
        <p:sp>
          <p:nvSpPr>
            <p:cNvPr id="328" name="Rectangle 327"/>
            <p:cNvSpPr/>
            <p:nvPr/>
          </p:nvSpPr>
          <p:spPr>
            <a:xfrm>
              <a:off x="2904774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72468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5753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6196586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7025568" y="5787450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57534" y="5783244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8673052" y="5780005"/>
              <a:ext cx="100584" cy="110690"/>
            </a:xfrm>
            <a:prstGeom prst="rect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umming Junction 335"/>
            <p:cNvSpPr/>
            <p:nvPr/>
          </p:nvSpPr>
          <p:spPr>
            <a:xfrm>
              <a:off x="5391871" y="5780005"/>
              <a:ext cx="100584" cy="110690"/>
            </a:xfrm>
            <a:prstGeom prst="flowChartSummingJunction">
              <a:avLst/>
            </a:prstGeom>
            <a:solidFill>
              <a:srgbClr val="B3A2C7"/>
            </a:solidFill>
            <a:ln>
              <a:solidFill>
                <a:srgbClr val="604A7B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98109" y="5509222"/>
            <a:ext cx="5875527" cy="113762"/>
            <a:chOff x="2898109" y="5509222"/>
            <a:chExt cx="5875527" cy="113762"/>
          </a:xfrm>
        </p:grpSpPr>
        <p:sp>
          <p:nvSpPr>
            <p:cNvPr id="285" name="Isosceles Triangle 284"/>
            <p:cNvSpPr/>
            <p:nvPr/>
          </p:nvSpPr>
          <p:spPr>
            <a:xfrm>
              <a:off x="2898109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3719856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5391871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7857534" y="5509222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Isosceles Triangle 323"/>
            <p:cNvSpPr/>
            <p:nvPr/>
          </p:nvSpPr>
          <p:spPr>
            <a:xfrm>
              <a:off x="8673052" y="5512294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196585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7027638" y="5512294"/>
              <a:ext cx="100584" cy="1106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umming Junction 336"/>
            <p:cNvSpPr/>
            <p:nvPr/>
          </p:nvSpPr>
          <p:spPr>
            <a:xfrm>
              <a:off x="4557631" y="5509222"/>
              <a:ext cx="100584" cy="110690"/>
            </a:xfrm>
            <a:prstGeom prst="flowChartSummingJunctio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05681" y="6483061"/>
            <a:ext cx="6066306" cy="180886"/>
            <a:chOff x="2805681" y="6483061"/>
            <a:chExt cx="6066306" cy="180886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3972330" y="6656713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Isosceles Triangle 337"/>
            <p:cNvSpPr/>
            <p:nvPr/>
          </p:nvSpPr>
          <p:spPr>
            <a:xfrm>
              <a:off x="2805681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Isosceles Triangle 338"/>
            <p:cNvSpPr/>
            <p:nvPr/>
          </p:nvSpPr>
          <p:spPr>
            <a:xfrm>
              <a:off x="3482578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Isosceles Triangle 339"/>
            <p:cNvSpPr/>
            <p:nvPr/>
          </p:nvSpPr>
          <p:spPr>
            <a:xfrm>
              <a:off x="41261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Isosceles Triangle 340"/>
            <p:cNvSpPr/>
            <p:nvPr/>
          </p:nvSpPr>
          <p:spPr>
            <a:xfrm>
              <a:off x="4792644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Isosceles Triangle 341"/>
            <p:cNvSpPr/>
            <p:nvPr/>
          </p:nvSpPr>
          <p:spPr>
            <a:xfrm>
              <a:off x="5454279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Isosceles Triangle 342"/>
            <p:cNvSpPr/>
            <p:nvPr/>
          </p:nvSpPr>
          <p:spPr>
            <a:xfrm>
              <a:off x="6120779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>
            <a:xfrm>
              <a:off x="677442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Isosceles Triangle 344"/>
            <p:cNvSpPr/>
            <p:nvPr/>
          </p:nvSpPr>
          <p:spPr>
            <a:xfrm>
              <a:off x="7441242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Isosceles Triangle 345"/>
            <p:cNvSpPr/>
            <p:nvPr/>
          </p:nvSpPr>
          <p:spPr>
            <a:xfrm>
              <a:off x="8107136" y="6486886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Isosceles Triangle 346"/>
            <p:cNvSpPr/>
            <p:nvPr/>
          </p:nvSpPr>
          <p:spPr>
            <a:xfrm>
              <a:off x="8771403" y="6483061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54909" y="7486027"/>
            <a:ext cx="6137337" cy="112271"/>
            <a:chOff x="2754909" y="7486027"/>
            <a:chExt cx="6137337" cy="112271"/>
          </a:xfrm>
        </p:grpSpPr>
        <p:sp>
          <p:nvSpPr>
            <p:cNvPr id="348" name="Isosceles Triangle 347"/>
            <p:cNvSpPr/>
            <p:nvPr/>
          </p:nvSpPr>
          <p:spPr>
            <a:xfrm>
              <a:off x="2754909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Isosceles Triangle 348"/>
            <p:cNvSpPr/>
            <p:nvPr/>
          </p:nvSpPr>
          <p:spPr>
            <a:xfrm>
              <a:off x="331547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Isosceles Triangle 349"/>
            <p:cNvSpPr/>
            <p:nvPr/>
          </p:nvSpPr>
          <p:spPr>
            <a:xfrm>
              <a:off x="385517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Isosceles Triangle 350"/>
            <p:cNvSpPr/>
            <p:nvPr/>
          </p:nvSpPr>
          <p:spPr>
            <a:xfrm>
              <a:off x="4410764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Isosceles Triangle 351"/>
            <p:cNvSpPr/>
            <p:nvPr/>
          </p:nvSpPr>
          <p:spPr>
            <a:xfrm>
              <a:off x="4948817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Isosceles Triangle 352"/>
            <p:cNvSpPr/>
            <p:nvPr/>
          </p:nvSpPr>
          <p:spPr>
            <a:xfrm>
              <a:off x="5490753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Isosceles Triangle 353"/>
            <p:cNvSpPr/>
            <p:nvPr/>
          </p:nvSpPr>
          <p:spPr>
            <a:xfrm>
              <a:off x="604216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Isosceles Triangle 354"/>
            <p:cNvSpPr/>
            <p:nvPr/>
          </p:nvSpPr>
          <p:spPr>
            <a:xfrm>
              <a:off x="6587750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Isosceles Triangle 355"/>
            <p:cNvSpPr/>
            <p:nvPr/>
          </p:nvSpPr>
          <p:spPr>
            <a:xfrm>
              <a:off x="7154287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Isosceles Triangle 356"/>
            <p:cNvSpPr/>
            <p:nvPr/>
          </p:nvSpPr>
          <p:spPr>
            <a:xfrm>
              <a:off x="7698015" y="7487608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Isosceles Triangle 357"/>
            <p:cNvSpPr/>
            <p:nvPr/>
          </p:nvSpPr>
          <p:spPr>
            <a:xfrm>
              <a:off x="8241575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/>
            <p:cNvSpPr/>
            <p:nvPr/>
          </p:nvSpPr>
          <p:spPr>
            <a:xfrm>
              <a:off x="8791662" y="7486027"/>
              <a:ext cx="100584" cy="110690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0" name="Isosceles Triangle 359"/>
          <p:cNvSpPr/>
          <p:nvPr/>
        </p:nvSpPr>
        <p:spPr>
          <a:xfrm>
            <a:off x="331382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Isosceles Triangle 360"/>
          <p:cNvSpPr/>
          <p:nvPr/>
        </p:nvSpPr>
        <p:spPr>
          <a:xfrm>
            <a:off x="3854850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Isosceles Triangle 361"/>
          <p:cNvSpPr/>
          <p:nvPr/>
        </p:nvSpPr>
        <p:spPr>
          <a:xfrm>
            <a:off x="4398338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Isosceles Triangle 362"/>
          <p:cNvSpPr/>
          <p:nvPr/>
        </p:nvSpPr>
        <p:spPr>
          <a:xfrm>
            <a:off x="4948817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Isosceles Triangle 363"/>
          <p:cNvSpPr/>
          <p:nvPr/>
        </p:nvSpPr>
        <p:spPr>
          <a:xfrm>
            <a:off x="5490753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Isosceles Triangle 366"/>
          <p:cNvSpPr/>
          <p:nvPr/>
        </p:nvSpPr>
        <p:spPr>
          <a:xfrm>
            <a:off x="7697695" y="7751600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7160858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2754909" y="7751600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Summing Junction 369"/>
          <p:cNvSpPr/>
          <p:nvPr/>
        </p:nvSpPr>
        <p:spPr>
          <a:xfrm>
            <a:off x="7192073" y="2853654"/>
            <a:ext cx="100584" cy="110690"/>
          </a:xfrm>
          <a:prstGeom prst="flowChartSummingJunction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Summing Junction 370"/>
          <p:cNvSpPr/>
          <p:nvPr/>
        </p:nvSpPr>
        <p:spPr>
          <a:xfrm>
            <a:off x="7192073" y="3017372"/>
            <a:ext cx="100584" cy="110690"/>
          </a:xfrm>
          <a:prstGeom prst="flowChartSummingJunction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7632676" y="2847828"/>
            <a:ext cx="100584" cy="110690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7632676" y="3017372"/>
            <a:ext cx="100584" cy="110690"/>
          </a:xfrm>
          <a:prstGeom prst="rect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Isosceles Triangle 373"/>
          <p:cNvSpPr/>
          <p:nvPr/>
        </p:nvSpPr>
        <p:spPr>
          <a:xfrm>
            <a:off x="8025282" y="2832235"/>
            <a:ext cx="100584" cy="110690"/>
          </a:xfrm>
          <a:prstGeom prst="triangle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Isosceles Triangle 374"/>
          <p:cNvSpPr/>
          <p:nvPr/>
        </p:nvSpPr>
        <p:spPr>
          <a:xfrm>
            <a:off x="8025282" y="3017372"/>
            <a:ext cx="100584" cy="110690"/>
          </a:xfrm>
          <a:prstGeom prst="triangle">
            <a:avLst/>
          </a:prstGeom>
          <a:solidFill>
            <a:srgbClr val="B3A2C7"/>
          </a:solidFill>
          <a:ln>
            <a:solidFill>
              <a:srgbClr val="604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Sample Key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2203898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31533" y="1"/>
            <a:ext cx="2291058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</a:t>
            </a:r>
            <a:r>
              <a:rPr lang="en-US" u="sng" dirty="0" smtClean="0"/>
              <a:t>GROWTH PHASE</a:t>
            </a:r>
            <a:endParaRPr lang="en-US" sz="8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7" cy="382088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81790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8024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80897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78109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379057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824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7781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000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54216" cy="3286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21334" y="99688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48766"/>
              </p:ext>
            </p:extLst>
          </p:nvPr>
        </p:nvGraphicFramePr>
        <p:xfrm>
          <a:off x="1533819" y="812801"/>
          <a:ext cx="481854" cy="7117355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4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8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2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5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71360"/>
              </p:ext>
            </p:extLst>
          </p:nvPr>
        </p:nvGraphicFramePr>
        <p:xfrm>
          <a:off x="2546063" y="1619651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85512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734"/>
              </p:ext>
            </p:extLst>
          </p:nvPr>
        </p:nvGraphicFramePr>
        <p:xfrm>
          <a:off x="2550921" y="3622317"/>
          <a:ext cx="2187330" cy="330200"/>
        </p:xfrm>
        <a:graphic>
          <a:graphicData uri="http://schemas.openxmlformats.org/drawingml/2006/table">
            <a:tbl>
              <a:tblPr/>
              <a:tblGrid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  <a:gridCol w="218733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2510"/>
              </p:ext>
            </p:extLst>
          </p:nvPr>
        </p:nvGraphicFramePr>
        <p:xfrm>
          <a:off x="2554406" y="4647949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097314" y="995878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55690" y="988883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78462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89596"/>
              </p:ext>
            </p:extLst>
          </p:nvPr>
        </p:nvGraphicFramePr>
        <p:xfrm>
          <a:off x="4733392" y="1602119"/>
          <a:ext cx="2287896" cy="330200"/>
        </p:xfrm>
        <a:graphic>
          <a:graphicData uri="http://schemas.openxmlformats.org/drawingml/2006/table">
            <a:tbl>
              <a:tblPr/>
              <a:tblGrid>
                <a:gridCol w="762632"/>
                <a:gridCol w="762632"/>
                <a:gridCol w="762632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20799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64314"/>
              </p:ext>
            </p:extLst>
          </p:nvPr>
        </p:nvGraphicFramePr>
        <p:xfrm>
          <a:off x="4733393" y="3622317"/>
          <a:ext cx="2287893" cy="330200"/>
        </p:xfrm>
        <a:graphic>
          <a:graphicData uri="http://schemas.openxmlformats.org/drawingml/2006/table">
            <a:tbl>
              <a:tblPr/>
              <a:tblGrid>
                <a:gridCol w="762631"/>
                <a:gridCol w="762631"/>
                <a:gridCol w="762631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43054"/>
              </p:ext>
            </p:extLst>
          </p:nvPr>
        </p:nvGraphicFramePr>
        <p:xfrm>
          <a:off x="4733390" y="4649704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23719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0431"/>
              </p:ext>
            </p:extLst>
          </p:nvPr>
        </p:nvGraphicFramePr>
        <p:xfrm>
          <a:off x="2527634" y="5061956"/>
          <a:ext cx="6628408" cy="890111"/>
        </p:xfrm>
        <a:graphic>
          <a:graphicData uri="http://schemas.openxmlformats.org/drawingml/2006/table">
            <a:tbl>
              <a:tblPr/>
              <a:tblGrid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  <a:gridCol w="828551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0984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4502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diamond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7950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525446" y="1280160"/>
              <a:ext cx="191776" cy="315373"/>
              <a:chOff x="5113014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52238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52371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53297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183582" cy="315373"/>
            <a:chOff x="3009620" y="2906982"/>
            <a:chExt cx="21835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183582" cy="315373"/>
            <a:chOff x="3009620" y="2906982"/>
            <a:chExt cx="2183582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001426" y="2906982"/>
              <a:ext cx="191776" cy="315373"/>
              <a:chOff x="5113014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296049" cy="315373"/>
            <a:chOff x="3654563" y="3909322"/>
            <a:chExt cx="2296049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758836" y="3909322"/>
              <a:ext cx="191776" cy="315373"/>
              <a:chOff x="510437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0437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0437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764356" y="4286336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diamond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36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59435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159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17464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953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11988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30952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79808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9207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436982" y="1280160"/>
              <a:ext cx="191776" cy="315373"/>
              <a:chOff x="5113014" y="916288"/>
              <a:chExt cx="191776" cy="315373"/>
            </a:xfrm>
          </p:grpSpPr>
          <p:sp>
            <p:nvSpPr>
              <p:cNvPr id="204" name="Equal 2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Minus 2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34456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9" name="Equal 2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Minus 2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558E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558ED5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9379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64003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62466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6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7021285" y="2545587"/>
            <a:ext cx="22478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# of samples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         = 1            = 2          = 3   (RNA-</a:t>
            </a:r>
            <a:r>
              <a:rPr lang="en-US" sz="1000" dirty="0" err="1" smtClean="0"/>
              <a:t>Seq</a:t>
            </a:r>
            <a:r>
              <a:rPr lang="en-US" sz="1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       = </a:t>
            </a:r>
            <a:r>
              <a:rPr lang="en-US" sz="1000" dirty="0">
                <a:solidFill>
                  <a:prstClr val="black"/>
                </a:solidFill>
              </a:rPr>
              <a:t>1   </a:t>
            </a:r>
            <a:r>
              <a:rPr lang="en-US" sz="1000" dirty="0" smtClean="0">
                <a:solidFill>
                  <a:prstClr val="black"/>
                </a:solidFill>
              </a:rPr>
              <a:t>         </a:t>
            </a:r>
            <a:r>
              <a:rPr lang="en-US" sz="1000" dirty="0">
                <a:solidFill>
                  <a:prstClr val="black"/>
                </a:solidFill>
              </a:rPr>
              <a:t>= 2     </a:t>
            </a:r>
            <a:r>
              <a:rPr lang="en-US" sz="1000" dirty="0" smtClean="0">
                <a:solidFill>
                  <a:prstClr val="black"/>
                </a:solidFill>
              </a:rPr>
              <a:t>     </a:t>
            </a:r>
            <a:r>
              <a:rPr lang="en-US" sz="1000" dirty="0">
                <a:solidFill>
                  <a:prstClr val="black"/>
                </a:solidFill>
              </a:rPr>
              <a:t>= 3   </a:t>
            </a:r>
            <a:r>
              <a:rPr lang="en-US" sz="1000" dirty="0" smtClean="0">
                <a:solidFill>
                  <a:prstClr val="black"/>
                </a:solidFill>
              </a:rPr>
              <a:t>(Proteins)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549" y="249042"/>
            <a:ext cx="12452" cy="763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33" y="550006"/>
            <a:ext cx="140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7635" y="1"/>
            <a:ext cx="1966294" cy="4979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2942" y="1"/>
            <a:ext cx="2291058" cy="2639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4226" y="1"/>
            <a:ext cx="2528365" cy="4979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89505" y="124523"/>
            <a:ext cx="632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GROWTH PHASE</a:t>
            </a:r>
            <a:endParaRPr lang="en-US" sz="8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ad</a:t>
            </a:r>
          </a:p>
          <a:p>
            <a:pPr algn="ctr"/>
            <a:r>
              <a:rPr lang="en-US" dirty="0" smtClean="0"/>
              <a:t>Exponential		       Stationary		   	Late-Stationary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67479" y="1285542"/>
            <a:ext cx="629107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614011" y="1008448"/>
            <a:ext cx="56718" cy="3901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0432" y="1007191"/>
            <a:ext cx="0" cy="39476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91598" y="1005686"/>
            <a:ext cx="0" cy="394916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310250" y="1003420"/>
            <a:ext cx="0" cy="390661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67155" y="1001669"/>
            <a:ext cx="0" cy="395317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33945" y="936947"/>
            <a:ext cx="0" cy="401790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52502" y="1000111"/>
            <a:ext cx="0" cy="395473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95253" y="1000412"/>
            <a:ext cx="0" cy="387102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397705" y="999649"/>
            <a:ext cx="0" cy="38717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67479" y="2230371"/>
            <a:ext cx="6291072" cy="3286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67479" y="3270156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67479" y="4281752"/>
            <a:ext cx="4402308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817138" y="996887"/>
            <a:ext cx="0" cy="387454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53730"/>
              </p:ext>
            </p:extLst>
          </p:nvPr>
        </p:nvGraphicFramePr>
        <p:xfrm>
          <a:off x="2535475" y="2608728"/>
          <a:ext cx="2187324" cy="330200"/>
        </p:xfrm>
        <a:graphic>
          <a:graphicData uri="http://schemas.openxmlformats.org/drawingml/2006/table">
            <a:tbl>
              <a:tblPr/>
              <a:tblGrid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82277"/>
                <a:gridCol w="137774"/>
                <a:gridCol w="226780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Connector 50"/>
          <p:cNvCxnSpPr/>
          <p:nvPr/>
        </p:nvCxnSpPr>
        <p:spPr>
          <a:xfrm>
            <a:off x="5356622" y="995878"/>
            <a:ext cx="3053" cy="391415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40362" y="988883"/>
            <a:ext cx="0" cy="392115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636610" y="983147"/>
            <a:ext cx="0" cy="392688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83051"/>
              </p:ext>
            </p:extLst>
          </p:nvPr>
        </p:nvGraphicFramePr>
        <p:xfrm>
          <a:off x="4493929" y="1618488"/>
          <a:ext cx="2527360" cy="274320"/>
        </p:xfrm>
        <a:graphic>
          <a:graphicData uri="http://schemas.openxmlformats.org/drawingml/2006/table">
            <a:tbl>
              <a:tblPr/>
              <a:tblGrid>
                <a:gridCol w="631840"/>
                <a:gridCol w="499273"/>
                <a:gridCol w="619125"/>
                <a:gridCol w="777122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8332"/>
              </p:ext>
            </p:extLst>
          </p:nvPr>
        </p:nvGraphicFramePr>
        <p:xfrm>
          <a:off x="4733391" y="2596277"/>
          <a:ext cx="2287895" cy="330200"/>
        </p:xfrm>
        <a:graphic>
          <a:graphicData uri="http://schemas.openxmlformats.org/drawingml/2006/table">
            <a:tbl>
              <a:tblPr/>
              <a:tblGrid>
                <a:gridCol w="457579"/>
                <a:gridCol w="457579"/>
                <a:gridCol w="457579"/>
                <a:gridCol w="457579"/>
                <a:gridCol w="457579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8406"/>
              </p:ext>
            </p:extLst>
          </p:nvPr>
        </p:nvGraphicFramePr>
        <p:xfrm>
          <a:off x="4494225" y="3622317"/>
          <a:ext cx="2527060" cy="274320"/>
        </p:xfrm>
        <a:graphic>
          <a:graphicData uri="http://schemas.openxmlformats.org/drawingml/2006/table">
            <a:tbl>
              <a:tblPr/>
              <a:tblGrid>
                <a:gridCol w="631765"/>
                <a:gridCol w="499052"/>
                <a:gridCol w="624416"/>
                <a:gridCol w="771827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7546038" y="976110"/>
            <a:ext cx="0" cy="162016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288573" y="974574"/>
            <a:ext cx="1" cy="163415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10923"/>
              </p:ext>
            </p:extLst>
          </p:nvPr>
        </p:nvGraphicFramePr>
        <p:xfrm>
          <a:off x="7160859" y="1618014"/>
          <a:ext cx="1522948" cy="330200"/>
        </p:xfrm>
        <a:graphic>
          <a:graphicData uri="http://schemas.openxmlformats.org/drawingml/2006/table">
            <a:tbl>
              <a:tblPr/>
              <a:tblGrid>
                <a:gridCol w="761474"/>
                <a:gridCol w="761474"/>
              </a:tblGrid>
              <a:tr h="33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93238"/>
              </p:ext>
            </p:extLst>
          </p:nvPr>
        </p:nvGraphicFramePr>
        <p:xfrm>
          <a:off x="2527634" y="5061956"/>
          <a:ext cx="6620256" cy="890111"/>
        </p:xfrm>
        <a:graphic>
          <a:graphicData uri="http://schemas.openxmlformats.org/drawingml/2006/table">
            <a:tbl>
              <a:tblPr/>
              <a:tblGrid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  <a:gridCol w="827532"/>
              </a:tblGrid>
              <a:tr h="1781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5mM Na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300mM Na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81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8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4310172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75373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70891" y="572399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68270"/>
              </p:ext>
            </p:extLst>
          </p:nvPr>
        </p:nvGraphicFramePr>
        <p:xfrm>
          <a:off x="2527631" y="6978910"/>
          <a:ext cx="6616368" cy="996695"/>
        </p:xfrm>
        <a:graphic>
          <a:graphicData uri="http://schemas.openxmlformats.org/drawingml/2006/table">
            <a:tbl>
              <a:tblPr/>
              <a:tblGrid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  <a:gridCol w="551364"/>
              </a:tblGrid>
              <a:tr h="2125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0.8mM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[*]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1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  <a:tr h="54217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83629"/>
              </p:ext>
            </p:extLst>
          </p:nvPr>
        </p:nvGraphicFramePr>
        <p:xfrm>
          <a:off x="2527633" y="5990536"/>
          <a:ext cx="6616360" cy="926731"/>
        </p:xfrm>
        <a:graphic>
          <a:graphicData uri="http://schemas.openxmlformats.org/drawingml/2006/table">
            <a:tbl>
              <a:tblPr/>
              <a:tblGrid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  <a:gridCol w="661636"/>
              </a:tblGrid>
              <a:tr h="1966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0.005mM 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0.08mM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 </a:t>
                      </a:r>
                    </a:p>
                  </a:txBody>
                  <a:tcPr marL="7034" marR="7034" marT="703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4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495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034" marR="7034" marT="70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7160858" y="3323631"/>
            <a:ext cx="19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COMPOSED </a:t>
            </a:r>
            <a:r>
              <a:rPr lang="en-US" sz="1200" dirty="0" smtClean="0"/>
              <a:t>OF</a:t>
            </a: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7 Experiments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21 Batches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143 Data Points (RNA-</a:t>
            </a:r>
            <a:r>
              <a:rPr lang="en-US" sz="1100" dirty="0" err="1" smtClean="0"/>
              <a:t>Seq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101 Data Points (Proteins)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Carbon Sources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3 Growth Phases </a:t>
            </a:r>
            <a:endParaRPr lang="en-US" sz="1100" dirty="0"/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4 Different Na Levels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 smtClean="0"/>
              <a:t>10 Different Mg Levels</a:t>
            </a:r>
            <a:endParaRPr lang="en-US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0" y="1111758"/>
            <a:ext cx="1634067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Glucose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Glycerol Time Course </a:t>
            </a:r>
            <a:r>
              <a:rPr lang="en-US" sz="13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Gluconate 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Lactate 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r>
              <a:rPr lang="en-US" sz="1400" b="1" dirty="0" smtClean="0"/>
              <a:t>High Sodium Experiment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Low Magnesium</a:t>
            </a:r>
          </a:p>
          <a:p>
            <a:r>
              <a:rPr lang="en-US" sz="1400" b="1" dirty="0" smtClean="0"/>
              <a:t>Experiment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dirty="0" smtClean="0"/>
              <a:t>High Magnesium Experiment</a:t>
            </a:r>
            <a:endParaRPr lang="en-US" sz="14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2624217" y="7701068"/>
            <a:ext cx="6463217" cy="0"/>
            <a:chOff x="2624217" y="7667113"/>
            <a:chExt cx="6463217" cy="0"/>
          </a:xfrm>
        </p:grpSpPr>
        <p:cxnSp>
          <p:nvCxnSpPr>
            <p:cNvPr id="126" name="Straight Arrow Connector 125"/>
            <p:cNvCxnSpPr/>
            <p:nvPr/>
          </p:nvCxnSpPr>
          <p:spPr>
            <a:xfrm>
              <a:off x="482517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592514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7027639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125866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2624217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3730508" y="7667113"/>
              <a:ext cx="961568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Arrow Connector 154"/>
          <p:cNvCxnSpPr/>
          <p:nvPr/>
        </p:nvCxnSpPr>
        <p:spPr>
          <a:xfrm>
            <a:off x="2633558" y="5718176"/>
            <a:ext cx="1433049" cy="0"/>
          </a:xfrm>
          <a:prstGeom prst="straightConnector1">
            <a:avLst/>
          </a:prstGeom>
          <a:ln>
            <a:solidFill>
              <a:srgbClr val="7F7F7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8895" y="1666556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72714" y="3642462"/>
            <a:ext cx="487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Hours</a:t>
            </a:r>
            <a:endParaRPr 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74840" y="1280160"/>
            <a:ext cx="5809622" cy="315373"/>
            <a:chOff x="2574840" y="1280160"/>
            <a:chExt cx="5809622" cy="315373"/>
          </a:xfrm>
        </p:grpSpPr>
        <p:grpSp>
          <p:nvGrpSpPr>
            <p:cNvPr id="185" name="Group 184"/>
            <p:cNvGrpSpPr/>
            <p:nvPr/>
          </p:nvGrpSpPr>
          <p:grpSpPr>
            <a:xfrm>
              <a:off x="6540722" y="1280160"/>
              <a:ext cx="191776" cy="315373"/>
              <a:chOff x="5113014" y="916288"/>
              <a:chExt cx="191776" cy="315373"/>
            </a:xfrm>
          </p:grpSpPr>
          <p:sp>
            <p:nvSpPr>
              <p:cNvPr id="186" name="Equal 18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Minus 18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450150" y="1280160"/>
              <a:ext cx="191776" cy="315373"/>
              <a:chOff x="5113014" y="916288"/>
              <a:chExt cx="191776" cy="315373"/>
            </a:xfrm>
          </p:grpSpPr>
          <p:sp>
            <p:nvSpPr>
              <p:cNvPr id="189" name="Equal 18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Minus 18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192686" y="1280160"/>
              <a:ext cx="191776" cy="315373"/>
              <a:chOff x="5113014" y="916288"/>
              <a:chExt cx="191776" cy="315373"/>
            </a:xfrm>
          </p:grpSpPr>
          <p:sp>
            <p:nvSpPr>
              <p:cNvPr id="193" name="Equal 1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Minus 1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721250" y="1280160"/>
              <a:ext cx="191776" cy="315373"/>
              <a:chOff x="5308818" y="916288"/>
              <a:chExt cx="191776" cy="315373"/>
            </a:xfrm>
          </p:grpSpPr>
          <p:sp>
            <p:nvSpPr>
              <p:cNvPr id="197" name="Equal 196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Minus 197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650301" y="1280160"/>
              <a:ext cx="191776" cy="315373"/>
              <a:chOff x="5113014" y="916288"/>
              <a:chExt cx="191776" cy="315373"/>
            </a:xfrm>
          </p:grpSpPr>
          <p:sp>
            <p:nvSpPr>
              <p:cNvPr id="200" name="Equal 1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Minus 2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3214362" y="1280160"/>
              <a:ext cx="191776" cy="315373"/>
              <a:chOff x="5113014" y="916288"/>
              <a:chExt cx="191776" cy="315373"/>
            </a:xfrm>
          </p:grpSpPr>
          <p:sp>
            <p:nvSpPr>
              <p:cNvPr id="208" name="Equal 2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Minus 2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3005358" y="1280160"/>
              <a:ext cx="191776" cy="315373"/>
              <a:chOff x="5113014" y="916288"/>
              <a:chExt cx="191776" cy="315373"/>
            </a:xfrm>
          </p:grpSpPr>
          <p:sp>
            <p:nvSpPr>
              <p:cNvPr id="213" name="Equal 21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Minus 2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2784544" y="1280160"/>
              <a:ext cx="191776" cy="315373"/>
              <a:chOff x="5113014" y="916288"/>
              <a:chExt cx="191776" cy="315373"/>
            </a:xfrm>
          </p:grpSpPr>
          <p:sp>
            <p:nvSpPr>
              <p:cNvPr id="242" name="Equal 2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Minus 2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2574840" y="1280160"/>
              <a:ext cx="191776" cy="315373"/>
              <a:chOff x="5113014" y="916288"/>
              <a:chExt cx="191776" cy="315373"/>
            </a:xfrm>
          </p:grpSpPr>
          <p:sp>
            <p:nvSpPr>
              <p:cNvPr id="253" name="Equal 25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Minus 25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567479" y="923544"/>
            <a:ext cx="5823455" cy="315373"/>
            <a:chOff x="2567479" y="923544"/>
            <a:chExt cx="5823455" cy="315373"/>
          </a:xfrm>
        </p:grpSpPr>
        <p:grpSp>
          <p:nvGrpSpPr>
            <p:cNvPr id="257" name="Group 256"/>
            <p:cNvGrpSpPr/>
            <p:nvPr/>
          </p:nvGrpSpPr>
          <p:grpSpPr>
            <a:xfrm>
              <a:off x="2567479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60" name="Equal 2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Minus 2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278454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0" name="Equal 26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Minus 27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98693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78" name="Equal 2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Minus 2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321436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2" name="Equal 28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Minus 28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3656614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2" name="Equal 29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Minus 29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718187" y="923544"/>
              <a:ext cx="191776" cy="315373"/>
              <a:chOff x="5308818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5" name="Equal 29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Minus 295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54072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98" name="Equal 29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Minus 29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7441242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1" name="Equal 30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Minus 30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199158" y="92354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04" name="Equal 30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Minus 30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005358" y="1883664"/>
            <a:ext cx="5374842" cy="315373"/>
            <a:chOff x="3005358" y="1883664"/>
            <a:chExt cx="5374842" cy="315373"/>
          </a:xfrm>
        </p:grpSpPr>
        <p:grpSp>
          <p:nvGrpSpPr>
            <p:cNvPr id="306" name="Group 305"/>
            <p:cNvGrpSpPr/>
            <p:nvPr/>
          </p:nvGrpSpPr>
          <p:grpSpPr>
            <a:xfrm>
              <a:off x="3005358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07" name="Equal 30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Minus 30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3436982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0" name="Equal 30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Minus 31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3650301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4" name="Equal 3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Minus 3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409936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17" name="Equal 3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Minus 3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4302450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20" name="Equal 3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Minus 3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4719514" y="1883664"/>
              <a:ext cx="191776" cy="315373"/>
              <a:chOff x="5308818" y="916288"/>
              <a:chExt cx="191776" cy="315373"/>
            </a:xfrm>
            <a:solidFill>
              <a:srgbClr val="558ED5"/>
            </a:solidFill>
          </p:grpSpPr>
          <p:sp>
            <p:nvSpPr>
              <p:cNvPr id="325" name="Equal 324"/>
              <p:cNvSpPr/>
              <p:nvPr/>
            </p:nvSpPr>
            <p:spPr>
              <a:xfrm>
                <a:off x="5308818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Minus 328"/>
              <p:cNvSpPr/>
              <p:nvPr/>
            </p:nvSpPr>
            <p:spPr>
              <a:xfrm>
                <a:off x="5308818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538355" y="1883664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366" name="Equal 3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Minus 3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8" name="Equal 377"/>
            <p:cNvSpPr/>
            <p:nvPr/>
          </p:nvSpPr>
          <p:spPr>
            <a:xfrm>
              <a:off x="7450150" y="1956816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3" name="Minus 382"/>
            <p:cNvSpPr/>
            <p:nvPr/>
          </p:nvSpPr>
          <p:spPr>
            <a:xfrm>
              <a:off x="8192686" y="195681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02650" y="2221992"/>
            <a:ext cx="5377550" cy="315373"/>
            <a:chOff x="3002650" y="2221992"/>
            <a:chExt cx="5377550" cy="315373"/>
          </a:xfrm>
        </p:grpSpPr>
        <p:grpSp>
          <p:nvGrpSpPr>
            <p:cNvPr id="384" name="Group 383"/>
            <p:cNvGrpSpPr/>
            <p:nvPr/>
          </p:nvGrpSpPr>
          <p:grpSpPr>
            <a:xfrm>
              <a:off x="3438057" y="2221992"/>
              <a:ext cx="191776" cy="315373"/>
              <a:chOff x="5113014" y="916288"/>
              <a:chExt cx="191776" cy="315373"/>
            </a:xfrm>
          </p:grpSpPr>
          <p:sp>
            <p:nvSpPr>
              <p:cNvPr id="385" name="Equal 38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Minus 38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3661553" y="2221992"/>
              <a:ext cx="191776" cy="315373"/>
              <a:chOff x="5113014" y="916288"/>
              <a:chExt cx="191776" cy="315373"/>
            </a:xfrm>
          </p:grpSpPr>
          <p:sp>
            <p:nvSpPr>
              <p:cNvPr id="388" name="Equal 38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Minus 38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0" name="Group 389"/>
            <p:cNvGrpSpPr/>
            <p:nvPr/>
          </p:nvGrpSpPr>
          <p:grpSpPr>
            <a:xfrm>
              <a:off x="4099365" y="2221992"/>
              <a:ext cx="191776" cy="315373"/>
              <a:chOff x="5113014" y="916288"/>
              <a:chExt cx="191776" cy="315373"/>
            </a:xfrm>
          </p:grpSpPr>
          <p:sp>
            <p:nvSpPr>
              <p:cNvPr id="391" name="Equal 39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Minus 39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3" name="Group 392"/>
            <p:cNvGrpSpPr/>
            <p:nvPr/>
          </p:nvGrpSpPr>
          <p:grpSpPr>
            <a:xfrm>
              <a:off x="4302153" y="2221992"/>
              <a:ext cx="191776" cy="315373"/>
              <a:chOff x="5113014" y="916288"/>
              <a:chExt cx="191776" cy="315373"/>
            </a:xfrm>
          </p:grpSpPr>
          <p:sp>
            <p:nvSpPr>
              <p:cNvPr id="394" name="Equal 39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Minus 39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6538355" y="2221992"/>
              <a:ext cx="191776" cy="315373"/>
              <a:chOff x="5113014" y="916288"/>
              <a:chExt cx="191776" cy="315373"/>
            </a:xfrm>
          </p:grpSpPr>
          <p:sp>
            <p:nvSpPr>
              <p:cNvPr id="397" name="Equal 39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Minus 39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7450150" y="2221992"/>
              <a:ext cx="191776" cy="315373"/>
              <a:chOff x="5113014" y="916288"/>
              <a:chExt cx="191776" cy="315373"/>
            </a:xfrm>
          </p:grpSpPr>
          <p:sp>
            <p:nvSpPr>
              <p:cNvPr id="400" name="Equal 39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Minus 40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8188424" y="2221992"/>
              <a:ext cx="191776" cy="315373"/>
              <a:chOff x="5113014" y="916288"/>
              <a:chExt cx="191776" cy="315373"/>
            </a:xfrm>
          </p:grpSpPr>
          <p:sp>
            <p:nvSpPr>
              <p:cNvPr id="403" name="Equal 40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Minus 40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FFFF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5" name="Equal 404"/>
            <p:cNvSpPr/>
            <p:nvPr/>
          </p:nvSpPr>
          <p:spPr>
            <a:xfrm>
              <a:off x="3002650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Equal 405"/>
            <p:cNvSpPr/>
            <p:nvPr/>
          </p:nvSpPr>
          <p:spPr>
            <a:xfrm>
              <a:off x="4718194" y="2295144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09620" y="2906982"/>
            <a:ext cx="2448182" cy="315373"/>
            <a:chOff x="3009620" y="2906982"/>
            <a:chExt cx="2448182" cy="315373"/>
          </a:xfrm>
        </p:grpSpPr>
        <p:grpSp>
          <p:nvGrpSpPr>
            <p:cNvPr id="407" name="Group 406"/>
            <p:cNvGrpSpPr/>
            <p:nvPr/>
          </p:nvGrpSpPr>
          <p:grpSpPr>
            <a:xfrm>
              <a:off x="5266026" y="2906982"/>
              <a:ext cx="191776" cy="315373"/>
              <a:chOff x="5377614" y="916288"/>
              <a:chExt cx="191776" cy="315373"/>
            </a:xfrm>
            <a:solidFill>
              <a:srgbClr val="558ED5"/>
            </a:solidFill>
          </p:grpSpPr>
          <p:sp>
            <p:nvSpPr>
              <p:cNvPr id="408" name="Equal 407"/>
              <p:cNvSpPr/>
              <p:nvPr/>
            </p:nvSpPr>
            <p:spPr>
              <a:xfrm>
                <a:off x="53776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Minus 408"/>
              <p:cNvSpPr/>
              <p:nvPr/>
            </p:nvSpPr>
            <p:spPr>
              <a:xfrm>
                <a:off x="53776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0" name="Equal 409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Minus 410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015140" y="3266718"/>
            <a:ext cx="2443580" cy="315373"/>
            <a:chOff x="3009620" y="2906982"/>
            <a:chExt cx="2443580" cy="315373"/>
          </a:xfrm>
          <a:solidFill>
            <a:srgbClr val="FFFF00"/>
          </a:solidFill>
        </p:grpSpPr>
        <p:grpSp>
          <p:nvGrpSpPr>
            <p:cNvPr id="413" name="Group 412"/>
            <p:cNvGrpSpPr/>
            <p:nvPr/>
          </p:nvGrpSpPr>
          <p:grpSpPr>
            <a:xfrm>
              <a:off x="5261424" y="2906982"/>
              <a:ext cx="191776" cy="315373"/>
              <a:chOff x="5373012" y="916288"/>
              <a:chExt cx="191776" cy="315373"/>
            </a:xfrm>
            <a:grpFill/>
          </p:grpSpPr>
          <p:sp>
            <p:nvSpPr>
              <p:cNvPr id="416" name="Equal 415"/>
              <p:cNvSpPr/>
              <p:nvPr/>
            </p:nvSpPr>
            <p:spPr>
              <a:xfrm>
                <a:off x="5373012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Minus 416"/>
              <p:cNvSpPr/>
              <p:nvPr/>
            </p:nvSpPr>
            <p:spPr>
              <a:xfrm>
                <a:off x="5373012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4" name="Equal 413"/>
            <p:cNvSpPr/>
            <p:nvPr/>
          </p:nvSpPr>
          <p:spPr>
            <a:xfrm>
              <a:off x="3214362" y="2980944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Minus 414"/>
            <p:cNvSpPr/>
            <p:nvPr/>
          </p:nvSpPr>
          <p:spPr>
            <a:xfrm>
              <a:off x="3009620" y="2980944"/>
              <a:ext cx="187514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4563" y="3892044"/>
            <a:ext cx="2380721" cy="315373"/>
            <a:chOff x="3654563" y="3909322"/>
            <a:chExt cx="2380721" cy="315373"/>
          </a:xfrm>
        </p:grpSpPr>
        <p:sp>
          <p:nvSpPr>
            <p:cNvPr id="418" name="Minus 417"/>
            <p:cNvSpPr/>
            <p:nvPr/>
          </p:nvSpPr>
          <p:spPr>
            <a:xfrm>
              <a:off x="3654563" y="3986784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Equal 418"/>
            <p:cNvSpPr/>
            <p:nvPr/>
          </p:nvSpPr>
          <p:spPr>
            <a:xfrm>
              <a:off x="3876087" y="3986784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843016" y="3909322"/>
              <a:ext cx="192268" cy="315373"/>
              <a:chOff x="5188554" y="916288"/>
              <a:chExt cx="192268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21" name="Equal 420"/>
              <p:cNvSpPr/>
              <p:nvPr/>
            </p:nvSpPr>
            <p:spPr>
              <a:xfrm>
                <a:off x="518855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Minus 421"/>
              <p:cNvSpPr/>
              <p:nvPr/>
            </p:nvSpPr>
            <p:spPr>
              <a:xfrm>
                <a:off x="5189046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4" name="Minus 423"/>
          <p:cNvSpPr/>
          <p:nvPr/>
        </p:nvSpPr>
        <p:spPr>
          <a:xfrm>
            <a:off x="3651443" y="436379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Equal 424"/>
          <p:cNvSpPr/>
          <p:nvPr/>
        </p:nvSpPr>
        <p:spPr>
          <a:xfrm>
            <a:off x="3872967" y="436379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6" name="Group 425"/>
          <p:cNvGrpSpPr/>
          <p:nvPr/>
        </p:nvGrpSpPr>
        <p:grpSpPr>
          <a:xfrm>
            <a:off x="5843016" y="4286336"/>
            <a:ext cx="191776" cy="315373"/>
            <a:chOff x="5191674" y="916288"/>
            <a:chExt cx="191776" cy="315373"/>
          </a:xfrm>
          <a:solidFill>
            <a:srgbClr val="FFFF00"/>
          </a:solidFill>
        </p:grpSpPr>
        <p:sp>
          <p:nvSpPr>
            <p:cNvPr id="427" name="Equal 426"/>
            <p:cNvSpPr/>
            <p:nvPr/>
          </p:nvSpPr>
          <p:spPr>
            <a:xfrm>
              <a:off x="519167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8" name="Minus 427"/>
            <p:cNvSpPr/>
            <p:nvPr/>
          </p:nvSpPr>
          <p:spPr>
            <a:xfrm>
              <a:off x="519167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55493" y="5404104"/>
            <a:ext cx="5987199" cy="315373"/>
            <a:chOff x="2855493" y="5404104"/>
            <a:chExt cx="5987199" cy="315373"/>
          </a:xfrm>
        </p:grpSpPr>
        <p:grpSp>
          <p:nvGrpSpPr>
            <p:cNvPr id="429" name="Group 428"/>
            <p:cNvGrpSpPr/>
            <p:nvPr/>
          </p:nvGrpSpPr>
          <p:grpSpPr>
            <a:xfrm>
              <a:off x="2855493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0" name="Equal 42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Minus 43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677120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3" name="Equal 43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Minus 43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434"/>
            <p:cNvGrpSpPr/>
            <p:nvPr/>
          </p:nvGrpSpPr>
          <p:grpSpPr>
            <a:xfrm>
              <a:off x="5341111" y="5404104"/>
              <a:ext cx="191776" cy="315373"/>
              <a:chOff x="509573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6" name="Equal 435"/>
              <p:cNvSpPr/>
              <p:nvPr/>
            </p:nvSpPr>
            <p:spPr>
              <a:xfrm>
                <a:off x="509573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Minus 436"/>
              <p:cNvSpPr/>
              <p:nvPr/>
            </p:nvSpPr>
            <p:spPr>
              <a:xfrm>
                <a:off x="509573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437"/>
            <p:cNvGrpSpPr/>
            <p:nvPr/>
          </p:nvGrpSpPr>
          <p:grpSpPr>
            <a:xfrm>
              <a:off x="7808716" y="5404104"/>
              <a:ext cx="191776" cy="315373"/>
              <a:chOff x="511301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39" name="Equal 43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Minus 43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8650916" y="5404104"/>
              <a:ext cx="191776" cy="315373"/>
              <a:chOff x="5130294" y="916288"/>
              <a:chExt cx="191776" cy="31537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42" name="Equal 441"/>
              <p:cNvSpPr/>
              <p:nvPr/>
            </p:nvSpPr>
            <p:spPr>
              <a:xfrm>
                <a:off x="513029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Minus 442"/>
              <p:cNvSpPr/>
              <p:nvPr/>
            </p:nvSpPr>
            <p:spPr>
              <a:xfrm>
                <a:off x="513029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4" name="Minus 443"/>
            <p:cNvSpPr/>
            <p:nvPr/>
          </p:nvSpPr>
          <p:spPr>
            <a:xfrm>
              <a:off x="4513542" y="5477256"/>
              <a:ext cx="187514" cy="204566"/>
            </a:xfrm>
            <a:prstGeom prst="mathMinus">
              <a:avLst/>
            </a:prstGeom>
            <a:solidFill>
              <a:srgbClr val="7F7F7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Equal 444"/>
            <p:cNvSpPr/>
            <p:nvPr/>
          </p:nvSpPr>
          <p:spPr>
            <a:xfrm>
              <a:off x="6160024" y="5477256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Equal 445"/>
            <p:cNvSpPr/>
            <p:nvPr/>
          </p:nvSpPr>
          <p:spPr>
            <a:xfrm>
              <a:off x="6979737" y="5477256"/>
              <a:ext cx="191776" cy="208828"/>
            </a:xfrm>
            <a:prstGeom prst="mathEqual">
              <a:avLst/>
            </a:prstGeom>
            <a:solidFill>
              <a:srgbClr val="7F7F7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47" name="Equal 446"/>
          <p:cNvSpPr/>
          <p:nvPr/>
        </p:nvSpPr>
        <p:spPr>
          <a:xfrm>
            <a:off x="285618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8" name="Equal 447"/>
          <p:cNvSpPr/>
          <p:nvPr/>
        </p:nvSpPr>
        <p:spPr>
          <a:xfrm>
            <a:off x="3681191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9" name="Equal 448"/>
          <p:cNvSpPr/>
          <p:nvPr/>
        </p:nvSpPr>
        <p:spPr>
          <a:xfrm>
            <a:off x="451743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0" name="Equal 449"/>
          <p:cNvSpPr/>
          <p:nvPr/>
        </p:nvSpPr>
        <p:spPr>
          <a:xfrm>
            <a:off x="6160583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1" name="Equal 450"/>
          <p:cNvSpPr/>
          <p:nvPr/>
        </p:nvSpPr>
        <p:spPr>
          <a:xfrm>
            <a:off x="6979737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Equal 451"/>
          <p:cNvSpPr/>
          <p:nvPr/>
        </p:nvSpPr>
        <p:spPr>
          <a:xfrm>
            <a:off x="7808716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Equal 452"/>
          <p:cNvSpPr/>
          <p:nvPr/>
        </p:nvSpPr>
        <p:spPr>
          <a:xfrm>
            <a:off x="8653329" y="5733288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4" name="Minus 453"/>
          <p:cNvSpPr/>
          <p:nvPr/>
        </p:nvSpPr>
        <p:spPr>
          <a:xfrm>
            <a:off x="5341111" y="5733288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627186" y="6706722"/>
            <a:ext cx="6476754" cy="7234"/>
            <a:chOff x="2627186" y="6665976"/>
            <a:chExt cx="6476754" cy="7234"/>
          </a:xfrm>
        </p:grpSpPr>
        <p:cxnSp>
          <p:nvCxnSpPr>
            <p:cNvPr id="98" name="Straight Arrow Connector 97"/>
            <p:cNvCxnSpPr/>
            <p:nvPr/>
          </p:nvCxnSpPr>
          <p:spPr>
            <a:xfrm flipV="1">
              <a:off x="2627186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1">
              <a:off x="5301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6602325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7958118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/>
            <p:nvPr/>
          </p:nvCxnSpPr>
          <p:spPr>
            <a:xfrm flipV="1">
              <a:off x="3972330" y="6665976"/>
              <a:ext cx="1145822" cy="7234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766616" y="6391656"/>
            <a:ext cx="6150967" cy="315373"/>
            <a:chOff x="2766616" y="6391656"/>
            <a:chExt cx="6150967" cy="315373"/>
          </a:xfrm>
        </p:grpSpPr>
        <p:grpSp>
          <p:nvGrpSpPr>
            <p:cNvPr id="456" name="Group 455"/>
            <p:cNvGrpSpPr/>
            <p:nvPr/>
          </p:nvGrpSpPr>
          <p:grpSpPr>
            <a:xfrm>
              <a:off x="2766616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57" name="Equal 45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Minus 45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458"/>
            <p:cNvGrpSpPr/>
            <p:nvPr/>
          </p:nvGrpSpPr>
          <p:grpSpPr>
            <a:xfrm>
              <a:off x="341967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0" name="Equal 4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Minus 4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Group 461"/>
            <p:cNvGrpSpPr/>
            <p:nvPr/>
          </p:nvGrpSpPr>
          <p:grpSpPr>
            <a:xfrm>
              <a:off x="409936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3" name="Equal 46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Minus 46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/>
            <p:cNvGrpSpPr/>
            <p:nvPr/>
          </p:nvGrpSpPr>
          <p:grpSpPr>
            <a:xfrm>
              <a:off x="474942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6" name="Equal 46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Minus 46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8" name="Group 467"/>
            <p:cNvGrpSpPr/>
            <p:nvPr/>
          </p:nvGrpSpPr>
          <p:grpSpPr>
            <a:xfrm>
              <a:off x="5413145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69" name="Equal 46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Minus 46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>
              <a:off x="6068321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2" name="Equal 47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Minus 47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674347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5" name="Equal 47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Minus 47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7401630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78" name="Equal 47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Minus 47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063383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1" name="Equal 48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Minus 48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8725807" y="6391656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4" name="Equal 48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Minus 48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703089" y="7388352"/>
            <a:ext cx="6259973" cy="315373"/>
            <a:chOff x="2703089" y="7388352"/>
            <a:chExt cx="6259973" cy="315373"/>
          </a:xfrm>
        </p:grpSpPr>
        <p:grpSp>
          <p:nvGrpSpPr>
            <p:cNvPr id="486" name="Group 485"/>
            <p:cNvGrpSpPr/>
            <p:nvPr/>
          </p:nvGrpSpPr>
          <p:grpSpPr>
            <a:xfrm>
              <a:off x="3259101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87" name="Equal 48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Minus 48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2" name="Group 491"/>
            <p:cNvGrpSpPr/>
            <p:nvPr/>
          </p:nvGrpSpPr>
          <p:grpSpPr>
            <a:xfrm>
              <a:off x="2703089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3" name="Equal 49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Minus 49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3802503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6" name="Equal 49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Minus 49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436374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499" name="Equal 498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Minus 499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/>
            <p:cNvGrpSpPr/>
            <p:nvPr/>
          </p:nvGrpSpPr>
          <p:grpSpPr>
            <a:xfrm>
              <a:off x="490561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2" name="Equal 50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Minus 50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5465130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5" name="Equal 504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Minus 505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6014992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08" name="Equal 507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Minus 508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6565644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1" name="Equal 510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Minus 511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3" name="Group 512"/>
            <p:cNvGrpSpPr/>
            <p:nvPr/>
          </p:nvGrpSpPr>
          <p:grpSpPr>
            <a:xfrm>
              <a:off x="711446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4" name="Equal 51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Minus 51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76725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17" name="Equal 516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Minus 517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>
              <a:off x="8220925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0" name="Equal 51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Minus 52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/>
            <p:cNvGrpSpPr/>
            <p:nvPr/>
          </p:nvGrpSpPr>
          <p:grpSpPr>
            <a:xfrm>
              <a:off x="8771286" y="7388352"/>
              <a:ext cx="191776" cy="315373"/>
              <a:chOff x="5113014" y="916288"/>
              <a:chExt cx="191776" cy="315373"/>
            </a:xfrm>
            <a:solidFill>
              <a:srgbClr val="558ED5"/>
            </a:solidFill>
          </p:grpSpPr>
          <p:sp>
            <p:nvSpPr>
              <p:cNvPr id="523" name="Equal 522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solidFill>
                <a:srgbClr val="7F7F7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Minus 523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solidFill>
                <a:srgbClr val="7F7F7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703089" y="7669781"/>
            <a:ext cx="5164249" cy="315373"/>
            <a:chOff x="2703089" y="7669781"/>
            <a:chExt cx="5164249" cy="315373"/>
          </a:xfrm>
        </p:grpSpPr>
        <p:grpSp>
          <p:nvGrpSpPr>
            <p:cNvPr id="526" name="Group 525"/>
            <p:cNvGrpSpPr/>
            <p:nvPr/>
          </p:nvGrpSpPr>
          <p:grpSpPr>
            <a:xfrm>
              <a:off x="3262077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60" name="Equal 55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Minus 56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805479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6" name="Equal 555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Minus 556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9" name="Group 528"/>
            <p:cNvGrpSpPr/>
            <p:nvPr/>
          </p:nvGrpSpPr>
          <p:grpSpPr>
            <a:xfrm>
              <a:off x="436672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4" name="Equal 553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Minus 554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0" name="Group 529"/>
            <p:cNvGrpSpPr/>
            <p:nvPr/>
          </p:nvGrpSpPr>
          <p:grpSpPr>
            <a:xfrm>
              <a:off x="4908591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2" name="Equal 55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Minus 55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1" name="Group 530"/>
            <p:cNvGrpSpPr/>
            <p:nvPr/>
          </p:nvGrpSpPr>
          <p:grpSpPr>
            <a:xfrm>
              <a:off x="5468106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50" name="Equal 549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Minus 550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>
              <a:off x="7675562" y="7669781"/>
              <a:ext cx="191776" cy="315373"/>
              <a:chOff x="5113014" y="916288"/>
              <a:chExt cx="191776" cy="315373"/>
            </a:xfrm>
            <a:solidFill>
              <a:srgbClr val="FFFF00"/>
            </a:solidFill>
          </p:grpSpPr>
          <p:sp>
            <p:nvSpPr>
              <p:cNvPr id="542" name="Equal 541"/>
              <p:cNvSpPr/>
              <p:nvPr/>
            </p:nvSpPr>
            <p:spPr>
              <a:xfrm>
                <a:off x="5113014" y="1022833"/>
                <a:ext cx="191776" cy="208828"/>
              </a:xfrm>
              <a:prstGeom prst="mathEqual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Minus 542"/>
              <p:cNvSpPr/>
              <p:nvPr/>
            </p:nvSpPr>
            <p:spPr>
              <a:xfrm>
                <a:off x="5113014" y="916288"/>
                <a:ext cx="191776" cy="204566"/>
              </a:xfrm>
              <a:prstGeom prst="mathMinus">
                <a:avLst/>
              </a:prstGeom>
              <a:grp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2" name="Equal 561"/>
            <p:cNvSpPr/>
            <p:nvPr/>
          </p:nvSpPr>
          <p:spPr>
            <a:xfrm>
              <a:off x="2703089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3" name="Equal 562"/>
            <p:cNvSpPr/>
            <p:nvPr/>
          </p:nvSpPr>
          <p:spPr>
            <a:xfrm>
              <a:off x="7114972" y="7744968"/>
              <a:ext cx="191776" cy="208828"/>
            </a:xfrm>
            <a:prstGeom prst="mathEqua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3" name="Minus 322"/>
          <p:cNvSpPr/>
          <p:nvPr/>
        </p:nvSpPr>
        <p:spPr>
          <a:xfrm>
            <a:off x="7148740" y="2878661"/>
            <a:ext cx="187514" cy="204566"/>
          </a:xfrm>
          <a:prstGeom prst="mathMinus">
            <a:avLst/>
          </a:prstGeom>
          <a:solidFill>
            <a:srgbClr val="7F7F7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Equal 323"/>
          <p:cNvSpPr/>
          <p:nvPr/>
        </p:nvSpPr>
        <p:spPr>
          <a:xfrm>
            <a:off x="7652946" y="2866450"/>
            <a:ext cx="191776" cy="208828"/>
          </a:xfrm>
          <a:prstGeom prst="mathEqual">
            <a:avLst/>
          </a:prstGeom>
          <a:solidFill>
            <a:srgbClr val="7F7F7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8089615" y="2796175"/>
            <a:ext cx="191776" cy="315373"/>
            <a:chOff x="5113014" y="916288"/>
            <a:chExt cx="191776" cy="315373"/>
          </a:xfrm>
          <a:solidFill>
            <a:srgbClr val="7F7F7F"/>
          </a:solidFill>
        </p:grpSpPr>
        <p:sp>
          <p:nvSpPr>
            <p:cNvPr id="327" name="Equal 326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Minus 327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Minus 329"/>
          <p:cNvSpPr/>
          <p:nvPr/>
        </p:nvSpPr>
        <p:spPr>
          <a:xfrm>
            <a:off x="7149995" y="3140960"/>
            <a:ext cx="187514" cy="204566"/>
          </a:xfrm>
          <a:prstGeom prst="mathMinus">
            <a:avLst/>
          </a:prstGeom>
          <a:solidFill>
            <a:srgbClr val="FFFF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Equal 330"/>
          <p:cNvSpPr/>
          <p:nvPr/>
        </p:nvSpPr>
        <p:spPr>
          <a:xfrm>
            <a:off x="7652610" y="3142555"/>
            <a:ext cx="191776" cy="208828"/>
          </a:xfrm>
          <a:prstGeom prst="mathEqual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2" name="Group 331"/>
          <p:cNvGrpSpPr/>
          <p:nvPr/>
        </p:nvGrpSpPr>
        <p:grpSpPr>
          <a:xfrm>
            <a:off x="8090870" y="3070685"/>
            <a:ext cx="191776" cy="315373"/>
            <a:chOff x="5113014" y="916288"/>
            <a:chExt cx="191776" cy="315373"/>
          </a:xfrm>
          <a:solidFill>
            <a:srgbClr val="FFFF00"/>
          </a:solidFill>
        </p:grpSpPr>
        <p:sp>
          <p:nvSpPr>
            <p:cNvPr id="333" name="Equal 332"/>
            <p:cNvSpPr/>
            <p:nvPr/>
          </p:nvSpPr>
          <p:spPr>
            <a:xfrm>
              <a:off x="5113014" y="1022833"/>
              <a:ext cx="191776" cy="208828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Minus 333"/>
            <p:cNvSpPr/>
            <p:nvPr/>
          </p:nvSpPr>
          <p:spPr>
            <a:xfrm>
              <a:off x="5113014" y="916288"/>
              <a:ext cx="191776" cy="204566"/>
            </a:xfrm>
            <a:prstGeom prst="mathMinus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453"/>
              </p:ext>
            </p:extLst>
          </p:nvPr>
        </p:nvGraphicFramePr>
        <p:xfrm>
          <a:off x="1533819" y="812801"/>
          <a:ext cx="481854" cy="7143913"/>
        </p:xfrm>
        <a:graphic>
          <a:graphicData uri="http://schemas.openxmlformats.org/drawingml/2006/table">
            <a:tbl>
              <a:tblPr/>
              <a:tblGrid>
                <a:gridCol w="240927"/>
                <a:gridCol w="240927"/>
              </a:tblGrid>
              <a:tr h="9796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 &amp; 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95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Glycerol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6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Gluconate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0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Lactate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Na &amp; Mg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055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7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9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 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05503" y="4829331"/>
            <a:ext cx="5522136" cy="219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22339"/>
              </p:ext>
            </p:extLst>
          </p:nvPr>
        </p:nvGraphicFramePr>
        <p:xfrm>
          <a:off x="2535475" y="1618014"/>
          <a:ext cx="1958751" cy="274320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5900"/>
                <a:gridCol w="211666"/>
                <a:gridCol w="222250"/>
                <a:gridCol w="190740"/>
                <a:gridCol w="217639"/>
                <a:gridCol w="217639"/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 3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79358"/>
              </p:ext>
            </p:extLst>
          </p:nvPr>
        </p:nvGraphicFramePr>
        <p:xfrm>
          <a:off x="2535178" y="3622317"/>
          <a:ext cx="1958751" cy="273662"/>
        </p:xfrm>
        <a:graphic>
          <a:graphicData uri="http://schemas.openxmlformats.org/drawingml/2006/table">
            <a:tbl>
              <a:tblPr/>
              <a:tblGrid>
                <a:gridCol w="217639"/>
                <a:gridCol w="217639"/>
                <a:gridCol w="217639"/>
                <a:gridCol w="246197"/>
                <a:gridCol w="211666"/>
                <a:gridCol w="195054"/>
                <a:gridCol w="217639"/>
                <a:gridCol w="217639"/>
                <a:gridCol w="217639"/>
              </a:tblGrid>
              <a:tr h="27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4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1266</Words>
  <Application>Microsoft Macintosh PowerPoint</Application>
  <PresentationFormat>Custom</PresentationFormat>
  <Paragraphs>964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118</cp:revision>
  <cp:lastPrinted>2016-03-23T21:52:59Z</cp:lastPrinted>
  <dcterms:created xsi:type="dcterms:W3CDTF">2015-10-01T05:23:51Z</dcterms:created>
  <dcterms:modified xsi:type="dcterms:W3CDTF">2016-06-13T04:39:48Z</dcterms:modified>
</cp:coreProperties>
</file>