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>
        <p:scale>
          <a:sx n="218" d="100"/>
          <a:sy n="218" d="100"/>
        </p:scale>
        <p:origin x="3216" y="1528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</a:t>
            </a:r>
            <a:r>
              <a:rPr lang="en-US" sz="1100" smtClean="0"/>
              <a:t>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619</Words>
  <Application>Microsoft Macintosh PowerPoint</Application>
  <PresentationFormat>Custom</PresentationFormat>
  <Paragraphs>481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67</cp:revision>
  <cp:lastPrinted>2015-10-26T22:06:10Z</cp:lastPrinted>
  <dcterms:created xsi:type="dcterms:W3CDTF">2015-10-01T05:23:51Z</dcterms:created>
  <dcterms:modified xsi:type="dcterms:W3CDTF">2016-03-13T10:21:39Z</dcterms:modified>
</cp:coreProperties>
</file>