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7"/>
    <p:restoredTop sz="92308" autoAdjust="0"/>
  </p:normalViewPr>
  <p:slideViewPr>
    <p:cSldViewPr snapToGrid="0" snapToObjects="1">
      <p:cViewPr>
        <p:scale>
          <a:sx n="196" d="100"/>
          <a:sy n="196" d="100"/>
        </p:scale>
        <p:origin x="64" y="144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59435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59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464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953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1988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30952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80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9207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79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4003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466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53730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830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833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406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10923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93238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8270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362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453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2339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9358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9" y="7667590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9951" y="1008448"/>
            <a:ext cx="0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19771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983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6048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COMPOSED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152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105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" y="1111758"/>
            <a:ext cx="132984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Glucose Time 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Glycerol Time Course</a:t>
            </a:r>
            <a:endParaRPr lang="en-US" sz="1300" b="1" dirty="0" smtClean="0"/>
          </a:p>
          <a:p>
            <a:pPr algn="r"/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Gluconate</a:t>
            </a:r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Lactate</a:t>
            </a:r>
            <a:endParaRPr lang="en-US" sz="1400" b="1" dirty="0"/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pPr algn="r"/>
            <a:endParaRPr lang="en-US" sz="1400" b="1" dirty="0"/>
          </a:p>
          <a:p>
            <a:pPr algn="r"/>
            <a:r>
              <a:rPr lang="en-US" sz="1400" b="1" dirty="0" smtClean="0"/>
              <a:t>High Sodium</a:t>
            </a:r>
          </a:p>
          <a:p>
            <a:pPr algn="r"/>
            <a:endParaRPr lang="en-US" sz="1400" b="1" dirty="0" smtClean="0"/>
          </a:p>
          <a:p>
            <a:pPr algn="r"/>
            <a:r>
              <a:rPr lang="en-US" sz="2800" b="1" dirty="0">
                <a:solidFill>
                  <a:schemeClr val="bg1"/>
                </a:solidFill>
              </a:rPr>
              <a:t>/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400" b="1" dirty="0" smtClean="0"/>
              <a:t>Low Magnesium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r"/>
            <a:endParaRPr lang="en-US" sz="1400" b="1" dirty="0" smtClean="0"/>
          </a:p>
          <a:p>
            <a:pPr algn="r"/>
            <a:r>
              <a:rPr lang="en-US" sz="1400" b="1" dirty="0" smtClean="0"/>
              <a:t>High Magnesium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/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6" name="Equal 335"/>
          <p:cNvSpPr/>
          <p:nvPr/>
        </p:nvSpPr>
        <p:spPr>
          <a:xfrm>
            <a:off x="6164209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" name="Minus 336"/>
          <p:cNvSpPr/>
          <p:nvPr/>
        </p:nvSpPr>
        <p:spPr>
          <a:xfrm>
            <a:off x="6164209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Equal 337"/>
          <p:cNvSpPr/>
          <p:nvPr/>
        </p:nvSpPr>
        <p:spPr>
          <a:xfrm>
            <a:off x="6969787" y="5509348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Minus 338"/>
          <p:cNvSpPr/>
          <p:nvPr/>
        </p:nvSpPr>
        <p:spPr>
          <a:xfrm>
            <a:off x="6969787" y="5402803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Equal 339"/>
          <p:cNvSpPr/>
          <p:nvPr/>
        </p:nvSpPr>
        <p:spPr>
          <a:xfrm>
            <a:off x="7450150" y="1996656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1" name="Minus 340"/>
          <p:cNvSpPr/>
          <p:nvPr/>
        </p:nvSpPr>
        <p:spPr>
          <a:xfrm>
            <a:off x="7450150" y="1890111"/>
            <a:ext cx="191776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03089" y="7667590"/>
            <a:ext cx="5164249" cy="317564"/>
            <a:chOff x="2703089" y="7667590"/>
            <a:chExt cx="5164249" cy="317564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03089" y="7671816"/>
              <a:ext cx="191776" cy="309173"/>
              <a:chOff x="2703089" y="7671816"/>
              <a:chExt cx="191776" cy="309173"/>
            </a:xfrm>
          </p:grpSpPr>
          <p:sp>
            <p:nvSpPr>
              <p:cNvPr id="342" name="Equal 341"/>
              <p:cNvSpPr/>
              <p:nvPr/>
            </p:nvSpPr>
            <p:spPr>
              <a:xfrm>
                <a:off x="2703089" y="7772161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Minus 342"/>
              <p:cNvSpPr/>
              <p:nvPr/>
            </p:nvSpPr>
            <p:spPr>
              <a:xfrm>
                <a:off x="2703089" y="7671816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14465" y="7667590"/>
              <a:ext cx="191776" cy="315373"/>
              <a:chOff x="7114465" y="7667590"/>
              <a:chExt cx="191776" cy="315373"/>
            </a:xfrm>
          </p:grpSpPr>
          <p:sp>
            <p:nvSpPr>
              <p:cNvPr id="344" name="Equal 343"/>
              <p:cNvSpPr/>
              <p:nvPr/>
            </p:nvSpPr>
            <p:spPr>
              <a:xfrm>
                <a:off x="7114465" y="7774135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Minus 344"/>
              <p:cNvSpPr/>
              <p:nvPr/>
            </p:nvSpPr>
            <p:spPr>
              <a:xfrm>
                <a:off x="7114465" y="7667590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09620" y="2221992"/>
            <a:ext cx="5370580" cy="318556"/>
            <a:chOff x="3009620" y="2221992"/>
            <a:chExt cx="5370580" cy="318556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Equal 345"/>
            <p:cNvSpPr/>
            <p:nvPr/>
          </p:nvSpPr>
          <p:spPr>
            <a:xfrm>
              <a:off x="3009620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>
              <a:off x="3009620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Equal 347"/>
            <p:cNvSpPr/>
            <p:nvPr/>
          </p:nvSpPr>
          <p:spPr>
            <a:xfrm>
              <a:off x="4719514" y="2331720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>
              <a:off x="4719514" y="2221992"/>
              <a:ext cx="191776" cy="204566"/>
            </a:xfrm>
            <a:prstGeom prst="mathMinus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1416</Words>
  <Application>Microsoft Macintosh PowerPoint</Application>
  <PresentationFormat>Custom</PresentationFormat>
  <Paragraphs>1122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Microsoft Office User</cp:lastModifiedBy>
  <cp:revision>128</cp:revision>
  <cp:lastPrinted>2016-09-30T21:39:26Z</cp:lastPrinted>
  <dcterms:created xsi:type="dcterms:W3CDTF">2015-10-01T05:23:51Z</dcterms:created>
  <dcterms:modified xsi:type="dcterms:W3CDTF">2016-09-30T21:47:36Z</dcterms:modified>
</cp:coreProperties>
</file>