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3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9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0350" y="3216803"/>
            <a:ext cx="4316413" cy="309086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10350" y="66147"/>
            <a:ext cx="4316413" cy="30908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7250" y="3216803"/>
            <a:ext cx="4316413" cy="309086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17250" y="66147"/>
            <a:ext cx="4316413" cy="30908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E8405-97D6-104F-BA29-C096A27DE462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336B-D527-244A-92F6-D7B35CFA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fig05_RNA.png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b="2739"/>
          <a:stretch>
            <a:fillRect/>
          </a:stretch>
        </p:blipFill>
        <p:spPr/>
      </p:pic>
      <p:pic>
        <p:nvPicPr>
          <p:cNvPr id="5" name="Picture Placeholder 4" descr="rna_seq.pn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0" r="-1550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51235" y="16609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235" y="3417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5101" y="3417849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5101" y="166096"/>
            <a:ext cx="31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11" name="Picture Placeholder 10" descr="protein.png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4" r="-1744"/>
          <a:stretch>
            <a:fillRect/>
          </a:stretch>
        </p:blipFill>
        <p:spPr/>
      </p:pic>
      <p:pic>
        <p:nvPicPr>
          <p:cNvPr id="6" name="Picture Placeholder 5" descr="barGraph_vst_p1_noFilter_protein_wo_NA_wholeSet_allMg_allNa_SY_set00_allEx_spearman_dicPD.png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8" r="-2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710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histogram_vst_p1_noFilter_mrna_wholeSet_allMg_allNa_SYAN_set02_allEx_spearman_dicB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19" b="-3419"/>
          <a:stretch>
            <a:fillRect/>
          </a:stretch>
        </p:blipFill>
        <p:spPr/>
      </p:pic>
      <p:pic>
        <p:nvPicPr>
          <p:cNvPr id="7" name="Content Placeholder 6" descr="histogram_vst_p1_noFilter_protein_wo_NA_wholeSet_allMg_allNa_SY_set00_allEx_spearman_dicPD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19" b="-3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866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4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23</cp:revision>
  <dcterms:created xsi:type="dcterms:W3CDTF">2015-11-18T22:47:49Z</dcterms:created>
  <dcterms:modified xsi:type="dcterms:W3CDTF">2015-12-08T20:36:09Z</dcterms:modified>
</cp:coreProperties>
</file>