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08" autoAdjust="0"/>
  </p:normalViewPr>
  <p:slideViewPr>
    <p:cSldViewPr snapToGrid="0" snapToObjects="1">
      <p:cViewPr>
        <p:scale>
          <a:sx n="192" d="100"/>
          <a:sy n="192" d="100"/>
        </p:scale>
        <p:origin x="1704" y="3112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smtClean="0"/>
              <a:t>10 </a:t>
            </a:r>
            <a:r>
              <a:rPr lang="en-US" sz="1200" dirty="0" smtClean="0"/>
              <a:t>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</a:t>
            </a:r>
            <a:r>
              <a:rPr lang="en-US" sz="1000" dirty="0" smtClean="0"/>
              <a:t>      </a:t>
            </a:r>
            <a:r>
              <a:rPr lang="en-US" sz="1000" dirty="0" smtClean="0"/>
              <a:t>= 1     </a:t>
            </a:r>
            <a:r>
              <a:rPr lang="en-US" sz="1000" dirty="0" smtClean="0"/>
              <a:t>    </a:t>
            </a:r>
            <a:r>
              <a:rPr lang="en-US" sz="1000" dirty="0" smtClean="0"/>
              <a:t>= 2       </a:t>
            </a:r>
            <a:r>
              <a:rPr lang="en-US" sz="1000" dirty="0" smtClean="0"/>
              <a:t>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0372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</a:t>
            </a:r>
            <a:r>
              <a:rPr lang="en-US" sz="1100" dirty="0" smtClean="0"/>
              <a:t>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  <a:endParaRPr lang="en-US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404</Words>
  <Application>Microsoft Macintosh PowerPoint</Application>
  <PresentationFormat>Custom</PresentationFormat>
  <Paragraphs>320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50</cp:revision>
  <cp:lastPrinted>2015-10-26T22:06:10Z</cp:lastPrinted>
  <dcterms:created xsi:type="dcterms:W3CDTF">2015-10-01T05:23:51Z</dcterms:created>
  <dcterms:modified xsi:type="dcterms:W3CDTF">2015-11-17T22:46:31Z</dcterms:modified>
</cp:coreProperties>
</file>