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115-6313-B24C-B571-576D2AC21EED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9F8-6AEF-D64E-96EE-660F5AF9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115-6313-B24C-B571-576D2AC21EED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9F8-6AEF-D64E-96EE-660F5AF9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8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115-6313-B24C-B571-576D2AC21EED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9F8-6AEF-D64E-96EE-660F5AF9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97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115-6313-B24C-B571-576D2AC21EED}" type="datetimeFigureOut">
              <a:rPr lang="en-US" smtClean="0"/>
              <a:t>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9F8-6AEF-D64E-96EE-660F5AF9FB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054" y="0"/>
            <a:ext cx="4480560" cy="337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12701" y="3481387"/>
            <a:ext cx="4480560" cy="337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656667" y="0"/>
            <a:ext cx="4480560" cy="337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663440" y="3481387"/>
            <a:ext cx="4480560" cy="337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1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115-6313-B24C-B571-576D2AC21EED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9F8-6AEF-D64E-96EE-660F5AF9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4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115-6313-B24C-B571-576D2AC21EED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9F8-6AEF-D64E-96EE-660F5AF9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9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115-6313-B24C-B571-576D2AC21EED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9F8-6AEF-D64E-96EE-660F5AF9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1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115-6313-B24C-B571-576D2AC21EED}" type="datetimeFigureOut">
              <a:rPr lang="en-US" smtClean="0"/>
              <a:t>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9F8-6AEF-D64E-96EE-660F5AF9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9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115-6313-B24C-B571-576D2AC21EED}" type="datetimeFigureOut">
              <a:rPr lang="en-US" smtClean="0"/>
              <a:t>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9F8-6AEF-D64E-96EE-660F5AF9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0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115-6313-B24C-B571-576D2AC21EED}" type="datetimeFigureOut">
              <a:rPr lang="en-US" smtClean="0"/>
              <a:t>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9F8-6AEF-D64E-96EE-660F5AF9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8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115-6313-B24C-B571-576D2AC21EED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9F8-6AEF-D64E-96EE-660F5AF9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7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115-6313-B24C-B571-576D2AC21EED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C9F8-6AEF-D64E-96EE-660F5AF9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1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F7115-6313-B24C-B571-576D2AC21EED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C9F8-6AEF-D64E-96EE-660F5AF9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9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5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2</cp:revision>
  <dcterms:created xsi:type="dcterms:W3CDTF">2016-01-05T19:08:41Z</dcterms:created>
  <dcterms:modified xsi:type="dcterms:W3CDTF">2016-01-05T22:41:51Z</dcterms:modified>
</cp:coreProperties>
</file>