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80" y="7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44147" y="2258969"/>
            <a:ext cx="1686771" cy="1658060"/>
          </a:xfrm>
          <a:prstGeom prst="ellipse">
            <a:avLst/>
          </a:prstGeom>
          <a:solidFill>
            <a:schemeClr val="accent5">
              <a:alpha val="4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571302" y="2258969"/>
            <a:ext cx="1686771" cy="165806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1185717" y="3034884"/>
            <a:ext cx="1686771" cy="1658060"/>
          </a:xfrm>
          <a:prstGeom prst="ellipse">
            <a:avLst/>
          </a:prstGeom>
          <a:solidFill>
            <a:schemeClr val="accent6">
              <a:alpha val="3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920141" y="2815709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234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26920" y="2706121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1132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0779" y="2815709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794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6157" y="3466014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26920" y="3186082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234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87731" y="3466014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83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6920" y="4025878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77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401" y="2213390"/>
            <a:ext cx="63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Carbon </a:t>
            </a:r>
            <a:br>
              <a:rPr lang="en-US" sz="1200" dirty="0" smtClean="0"/>
            </a:br>
            <a:r>
              <a:rPr lang="en-US" sz="1200" dirty="0" smtClean="0"/>
              <a:t>Source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57135" y="22807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Mg Stress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27947" y="469179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 Stress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1747512" y="5620520"/>
            <a:ext cx="1686771" cy="1658060"/>
          </a:xfrm>
          <a:prstGeom prst="ellipse">
            <a:avLst/>
          </a:prstGeom>
          <a:solidFill>
            <a:schemeClr val="accent5">
              <a:alpha val="4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574668" y="5620520"/>
            <a:ext cx="1686771" cy="165806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1189083" y="6396435"/>
            <a:ext cx="1686771" cy="1658060"/>
          </a:xfrm>
          <a:prstGeom prst="ellipse">
            <a:avLst/>
          </a:prstGeom>
          <a:solidFill>
            <a:schemeClr val="accent6">
              <a:alpha val="3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923507" y="6177260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139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0286" y="6067672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80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24145" y="6177260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270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79523" y="6827565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30286" y="6547633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91096" y="6827565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30286" y="7387429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118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1401" y="5556165"/>
            <a:ext cx="63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Carbon </a:t>
            </a:r>
            <a:br>
              <a:rPr lang="en-US" sz="1200" dirty="0" smtClean="0"/>
            </a:br>
            <a:r>
              <a:rPr lang="en-US" sz="1200" dirty="0" smtClean="0"/>
              <a:t>Source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60501" y="56422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Mg Stress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1312" y="805334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 Stress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5794975" y="2256283"/>
            <a:ext cx="1686771" cy="1658060"/>
          </a:xfrm>
          <a:prstGeom prst="ellipse">
            <a:avLst/>
          </a:prstGeom>
          <a:solidFill>
            <a:schemeClr val="accent5">
              <a:alpha val="4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Oval 39"/>
          <p:cNvSpPr/>
          <p:nvPr/>
        </p:nvSpPr>
        <p:spPr>
          <a:xfrm>
            <a:off x="4622131" y="2256283"/>
            <a:ext cx="1686771" cy="165806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Oval 40"/>
          <p:cNvSpPr/>
          <p:nvPr/>
        </p:nvSpPr>
        <p:spPr>
          <a:xfrm>
            <a:off x="5236546" y="3032198"/>
            <a:ext cx="1686771" cy="1658060"/>
          </a:xfrm>
          <a:prstGeom prst="ellipse">
            <a:avLst/>
          </a:prstGeom>
          <a:solidFill>
            <a:schemeClr val="accent6">
              <a:alpha val="3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4970970" y="2813023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139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777749" y="2703435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571608" y="2813023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84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326985" y="3463328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1207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7749" y="3183396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518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38559" y="3463328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231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77749" y="4023192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615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05853" y="2213390"/>
            <a:ext cx="63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Carbon </a:t>
            </a:r>
            <a:br>
              <a:rPr lang="en-US" sz="1200" dirty="0" smtClean="0"/>
            </a:br>
            <a:r>
              <a:rPr lang="en-US" sz="1200" dirty="0" smtClean="0"/>
              <a:t>Source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207964" y="22780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Mg Stress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8775" y="468910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 Stress</a:t>
            </a:r>
            <a:endParaRPr lang="en-US" sz="1200" dirty="0"/>
          </a:p>
        </p:txBody>
      </p:sp>
      <p:sp>
        <p:nvSpPr>
          <p:cNvPr id="55" name="Oval 54"/>
          <p:cNvSpPr/>
          <p:nvPr/>
        </p:nvSpPr>
        <p:spPr>
          <a:xfrm>
            <a:off x="5798340" y="5617832"/>
            <a:ext cx="1686771" cy="1658060"/>
          </a:xfrm>
          <a:prstGeom prst="ellipse">
            <a:avLst/>
          </a:prstGeom>
          <a:solidFill>
            <a:schemeClr val="accent5">
              <a:alpha val="4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Oval 55"/>
          <p:cNvSpPr/>
          <p:nvPr/>
        </p:nvSpPr>
        <p:spPr>
          <a:xfrm>
            <a:off x="4625496" y="5617832"/>
            <a:ext cx="1686771" cy="165806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Oval 56"/>
          <p:cNvSpPr/>
          <p:nvPr/>
        </p:nvSpPr>
        <p:spPr>
          <a:xfrm>
            <a:off x="5239911" y="6393747"/>
            <a:ext cx="1686771" cy="1658060"/>
          </a:xfrm>
          <a:prstGeom prst="ellipse">
            <a:avLst/>
          </a:prstGeom>
          <a:solidFill>
            <a:schemeClr val="accent6">
              <a:alpha val="3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4974335" y="6174572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37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781114" y="6064984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574973" y="6174572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58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330351" y="6824877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772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81114" y="6544945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41924" y="6824877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419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81114" y="7384741"/>
            <a:ext cx="5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1044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205853" y="5553477"/>
            <a:ext cx="63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Carbon </a:t>
            </a:r>
            <a:br>
              <a:rPr lang="en-US" sz="1200" dirty="0" smtClean="0"/>
            </a:br>
            <a:r>
              <a:rPr lang="en-US" sz="1200" dirty="0" smtClean="0"/>
              <a:t>Source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211329" y="56395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Mg Stress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682140" y="805065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 Stress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627947" y="1645766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26901" y="3151793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9</cp:revision>
  <dcterms:created xsi:type="dcterms:W3CDTF">2016-01-05T22:59:42Z</dcterms:created>
  <dcterms:modified xsi:type="dcterms:W3CDTF">2016-01-08T23:52:59Z</dcterms:modified>
</cp:coreProperties>
</file>