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256" y="-120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1401" y="5556165"/>
            <a:ext cx="3816495" cy="2774175"/>
            <a:chOff x="131401" y="5556165"/>
            <a:chExt cx="3816495" cy="2774175"/>
          </a:xfrm>
        </p:grpSpPr>
        <p:sp>
          <p:nvSpPr>
            <p:cNvPr id="33" name="TextBox 32"/>
            <p:cNvSpPr txBox="1"/>
            <p:nvPr/>
          </p:nvSpPr>
          <p:spPr>
            <a:xfrm>
              <a:off x="131401" y="5556165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747512" y="5620520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/>
            <p:nvPr/>
          </p:nvSpPr>
          <p:spPr>
            <a:xfrm>
              <a:off x="574668" y="5620520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/>
            <p:cNvSpPr/>
            <p:nvPr/>
          </p:nvSpPr>
          <p:spPr>
            <a:xfrm>
              <a:off x="1189083" y="6396435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507" y="6177260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</a:t>
              </a:r>
              <a:br>
                <a:rPr lang="en-US" sz="1200" dirty="0" smtClean="0"/>
              </a:br>
              <a:r>
                <a:rPr lang="en-US" sz="1200" dirty="0" smtClean="0"/>
                <a:t>9.5%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46567" y="5969974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91</a:t>
              </a:r>
              <a:br>
                <a:rPr lang="en-US" sz="1200" dirty="0" smtClean="0"/>
              </a:br>
              <a:r>
                <a:rPr lang="en-US" sz="1200" dirty="0" smtClean="0"/>
                <a:t>8.3%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4144" y="6177260"/>
              <a:ext cx="764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570</a:t>
              </a:r>
              <a:br>
                <a:rPr lang="en-US" sz="1200" dirty="0" smtClean="0"/>
              </a:br>
              <a:r>
                <a:rPr lang="en-US" sz="1200" dirty="0" smtClean="0"/>
                <a:t>52.2%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9523" y="6713584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33</a:t>
              </a:r>
            </a:p>
            <a:p>
              <a:pPr algn="ctr"/>
              <a:r>
                <a:rPr lang="en-US" sz="1200" dirty="0" smtClean="0"/>
                <a:t>3.0%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0286" y="6449935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65</a:t>
              </a:r>
              <a:br>
                <a:rPr lang="en-US" sz="1200" dirty="0" smtClean="0"/>
              </a:br>
              <a:r>
                <a:rPr lang="en-US" sz="1200" dirty="0" smtClean="0"/>
                <a:t>5.9%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1096" y="6729867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87</a:t>
              </a:r>
            </a:p>
            <a:p>
              <a:pPr algn="ctr"/>
              <a:r>
                <a:rPr lang="en-US" sz="1200" dirty="0" smtClean="0"/>
                <a:t>8.0%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97724" y="7338580"/>
              <a:ext cx="610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143</a:t>
              </a:r>
              <a:br>
                <a:rPr lang="en-US" sz="1200" dirty="0" smtClean="0"/>
              </a:br>
              <a:r>
                <a:rPr lang="en-US" sz="1200" dirty="0" smtClean="0"/>
                <a:t>13.0%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0501" y="5642259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</a:t>
              </a:r>
              <a:r>
                <a:rPr lang="en-US" sz="1200" dirty="0" smtClean="0"/>
                <a:t>stress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31312" y="8053341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</a:t>
              </a:r>
              <a:r>
                <a:rPr lang="en-US" sz="1200" dirty="0" smtClean="0"/>
                <a:t>stress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05853" y="5553477"/>
            <a:ext cx="3792871" cy="2774175"/>
            <a:chOff x="4205853" y="5553477"/>
            <a:chExt cx="3792871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153</a:t>
              </a:r>
            </a:p>
            <a:p>
              <a:pPr algn="ctr"/>
              <a:r>
                <a:rPr lang="en-US" sz="1200" dirty="0" smtClean="0"/>
                <a:t>9.2%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5967286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</a:t>
              </a:r>
            </a:p>
            <a:p>
              <a:pPr algn="ctr"/>
              <a:r>
                <a:rPr lang="en-US" sz="1200" dirty="0" smtClean="0"/>
                <a:t>0.5%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</a:p>
            <a:p>
              <a:pPr algn="ctr"/>
              <a:r>
                <a:rPr lang="en-US" sz="1200" dirty="0" smtClean="0"/>
                <a:t>1.3%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694613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90</a:t>
              </a:r>
              <a:br>
                <a:rPr lang="en-US" sz="1200" dirty="0" smtClean="0"/>
              </a:br>
              <a:r>
                <a:rPr lang="en-US" sz="1200" dirty="0" smtClean="0"/>
                <a:t>5.4%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463530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br>
                <a:rPr lang="en-US" sz="1200" dirty="0" smtClean="0"/>
              </a:br>
              <a:r>
                <a:rPr lang="en-US" sz="1200" dirty="0" smtClean="0"/>
                <a:t>0.1%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727179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20</a:t>
              </a:r>
            </a:p>
            <a:p>
              <a:pPr algn="ctr"/>
              <a:r>
                <a:rPr lang="en-US" sz="1200" dirty="0" smtClean="0"/>
                <a:t>1.2%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15989" y="7352175"/>
              <a:ext cx="675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1372</a:t>
              </a:r>
            </a:p>
            <a:p>
              <a:pPr algn="ctr"/>
              <a:r>
                <a:rPr lang="en-US" sz="1200" dirty="0" smtClean="0"/>
                <a:t>82.4%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</a:t>
              </a:r>
              <a:r>
                <a:rPr lang="en-US" sz="1200" dirty="0" smtClean="0"/>
                <a:t>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</a:t>
              </a:r>
              <a:r>
                <a:rPr lang="en-US" sz="1200" dirty="0" smtClean="0"/>
                <a:t>stress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401" y="1645766"/>
            <a:ext cx="3813129" cy="3323023"/>
            <a:chOff x="131401" y="1645766"/>
            <a:chExt cx="3813129" cy="3323023"/>
          </a:xfrm>
        </p:grpSpPr>
        <p:sp>
          <p:nvSpPr>
            <p:cNvPr id="7" name="Oval 6"/>
            <p:cNvSpPr/>
            <p:nvPr/>
          </p:nvSpPr>
          <p:spPr>
            <a:xfrm>
              <a:off x="1744147" y="2258969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571302" y="2258969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185717" y="3034884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8339" y="2815709"/>
              <a:ext cx="682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310</a:t>
              </a:r>
              <a:br>
                <a:rPr lang="en-US" sz="1200" dirty="0" smtClean="0"/>
              </a:br>
              <a:r>
                <a:rPr lang="en-US" sz="1200" dirty="0" smtClean="0"/>
                <a:t>18.7%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1795" y="2608423"/>
              <a:ext cx="67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458</a:t>
              </a:r>
              <a:br>
                <a:rPr lang="en-US" sz="1200" dirty="0" smtClean="0"/>
              </a:br>
              <a:r>
                <a:rPr lang="en-US" sz="1200" dirty="0" smtClean="0"/>
                <a:t>27.6%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20779" y="2815709"/>
              <a:ext cx="639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688</a:t>
              </a:r>
            </a:p>
            <a:p>
              <a:pPr algn="ctr"/>
              <a:r>
                <a:rPr lang="en-US" sz="1200" dirty="0" smtClean="0"/>
                <a:t>41.5%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6157" y="3384599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22</a:t>
              </a:r>
            </a:p>
            <a:p>
              <a:pPr algn="ctr"/>
              <a:r>
                <a:rPr lang="en-US" sz="1200" dirty="0" smtClean="0"/>
                <a:t>1.3%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920" y="3072101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38</a:t>
              </a:r>
            </a:p>
            <a:p>
              <a:pPr algn="ctr"/>
              <a:r>
                <a:rPr lang="en-US" sz="1200" dirty="0" smtClean="0"/>
                <a:t>2.3%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7731" y="3286901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39</a:t>
              </a:r>
              <a:br>
                <a:rPr lang="en-US" sz="1200" dirty="0" smtClean="0"/>
              </a:br>
              <a:r>
                <a:rPr lang="en-US" sz="1200" dirty="0" smtClean="0"/>
                <a:t>2.4%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6920" y="4025878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</a:t>
              </a:r>
            </a:p>
            <a:p>
              <a:pPr algn="ctr"/>
              <a:r>
                <a:rPr lang="en-US" sz="1200" dirty="0" smtClean="0"/>
                <a:t>6.3%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401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7135" y="2280708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</a:t>
              </a:r>
              <a:r>
                <a:rPr lang="en-US" sz="1200" dirty="0" smtClean="0"/>
                <a:t>stress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27947" y="4691790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</a:t>
              </a:r>
              <a:r>
                <a:rPr lang="en-US" sz="1200" dirty="0" smtClean="0"/>
                <a:t>stress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27947" y="1645766"/>
              <a:ext cx="776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mRNA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33527" y="1643080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05853" y="2213390"/>
            <a:ext cx="4810959" cy="2752713"/>
            <a:chOff x="4205853" y="2213390"/>
            <a:chExt cx="4810959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42791" y="2813023"/>
              <a:ext cx="659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287</a:t>
              </a:r>
            </a:p>
            <a:p>
              <a:pPr algn="ctr"/>
              <a:r>
                <a:rPr lang="en-US" sz="1200" dirty="0" smtClean="0"/>
                <a:t>10.7%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589454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61</a:t>
              </a:r>
            </a:p>
            <a:p>
              <a:pPr algn="ctr"/>
              <a:r>
                <a:rPr lang="en-US" sz="1200" dirty="0" smtClean="0"/>
                <a:t>2.3%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br>
                <a:rPr lang="en-US" sz="1200" dirty="0" smtClean="0"/>
              </a:br>
              <a:r>
                <a:rPr lang="en-US" sz="1200" dirty="0" smtClean="0"/>
                <a:t>2.0%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10023" y="3284215"/>
              <a:ext cx="745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502</a:t>
              </a:r>
              <a:br>
                <a:rPr lang="en-US" sz="1200" dirty="0" smtClean="0"/>
              </a:br>
              <a:r>
                <a:rPr lang="en-US" sz="1200" dirty="0" smtClean="0"/>
                <a:t>18.8%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036849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87</a:t>
              </a:r>
            </a:p>
            <a:p>
              <a:pPr algn="ctr"/>
              <a:r>
                <a:rPr lang="en-US" sz="1200" dirty="0" smtClean="0"/>
                <a:t>3.3%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35</a:t>
              </a:r>
            </a:p>
            <a:p>
              <a:pPr algn="ctr"/>
              <a:r>
                <a:rPr lang="en-US" sz="1200" dirty="0" smtClean="0"/>
                <a:t>1.3%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96344" y="3941777"/>
              <a:ext cx="678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1645</a:t>
              </a:r>
            </a:p>
            <a:p>
              <a:pPr algn="ctr"/>
              <a:r>
                <a:rPr lang="en-US" sz="1200" dirty="0" smtClean="0"/>
                <a:t>61.6%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</a:t>
              </a:r>
              <a:r>
                <a:rPr lang="en-US" sz="1200" dirty="0" smtClean="0"/>
                <a:t>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</a:t>
              </a:r>
              <a:r>
                <a:rPr lang="en-US" sz="1200" dirty="0" smtClean="0"/>
                <a:t>stress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26901" y="3151793"/>
              <a:ext cx="1289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Exponential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726901" y="66692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179118" y="2204980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606498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297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54494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1114" y="738474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1186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478754" y="18183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9711" y="2204980"/>
            <a:ext cx="3802330" cy="2752713"/>
            <a:chOff x="4205853" y="2213390"/>
            <a:chExt cx="3802330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0970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188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70343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47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26985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809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183396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49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7749" y="402319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1280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220843" y="1778717"/>
            <a:ext cx="12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118</Words>
  <Application>Microsoft Macintosh PowerPoint</Application>
  <PresentationFormat>Custom</PresentationFormat>
  <Paragraphs>90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19</cp:revision>
  <dcterms:created xsi:type="dcterms:W3CDTF">2016-01-05T22:59:42Z</dcterms:created>
  <dcterms:modified xsi:type="dcterms:W3CDTF">2016-03-25T20:06:57Z</dcterms:modified>
</cp:coreProperties>
</file>