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8686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-112" y="-224"/>
      </p:cViewPr>
      <p:guideLst>
        <p:guide orient="horz" pos="273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98539"/>
            <a:ext cx="7772400" cy="18620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22520"/>
            <a:ext cx="6400800" cy="22199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DAA73-CC50-0946-9171-AC34B7EC631E}" type="datetimeFigureOut">
              <a:rPr lang="en-US" smtClean="0"/>
              <a:t>3/14/16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AB2DE-D7C9-4E48-9835-F9918F9BF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043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DAA73-CC50-0946-9171-AC34B7EC631E}" type="datetimeFigureOut">
              <a:rPr lang="en-US" smtClean="0"/>
              <a:t>3/14/16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AB2DE-D7C9-4E48-9835-F9918F9BF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209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40374"/>
            <a:ext cx="2057400" cy="93885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40374"/>
            <a:ext cx="6019800" cy="93885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DAA73-CC50-0946-9171-AC34B7EC631E}" type="datetimeFigureOut">
              <a:rPr lang="en-US" smtClean="0"/>
              <a:t>3/14/16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AB2DE-D7C9-4E48-9835-F9918F9BF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48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DAA73-CC50-0946-9171-AC34B7EC631E}" type="datetimeFigureOut">
              <a:rPr lang="en-US" smtClean="0"/>
              <a:t>3/14/16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AB2DE-D7C9-4E48-9835-F9918F9BF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30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582074"/>
            <a:ext cx="7772400" cy="172529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681837"/>
            <a:ext cx="7772400" cy="19002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DAA73-CC50-0946-9171-AC34B7EC631E}" type="datetimeFigureOut">
              <a:rPr lang="en-US" smtClean="0"/>
              <a:t>3/14/16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AB2DE-D7C9-4E48-9835-F9918F9BF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29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567835"/>
            <a:ext cx="4038600" cy="726111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567835"/>
            <a:ext cx="4038600" cy="726111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DAA73-CC50-0946-9171-AC34B7EC631E}" type="datetimeFigureOut">
              <a:rPr lang="en-US" smtClean="0"/>
              <a:t>3/14/16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AB2DE-D7C9-4E48-9835-F9918F9BF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466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7875"/>
            <a:ext cx="8229600" cy="1447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44477"/>
            <a:ext cx="4040188" cy="8103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754842"/>
            <a:ext cx="4040188" cy="50049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944477"/>
            <a:ext cx="4041775" cy="8103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754842"/>
            <a:ext cx="4041775" cy="50049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DAA73-CC50-0946-9171-AC34B7EC631E}" type="datetimeFigureOut">
              <a:rPr lang="en-US" smtClean="0"/>
              <a:t>3/14/16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AB2DE-D7C9-4E48-9835-F9918F9BF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643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DAA73-CC50-0946-9171-AC34B7EC631E}" type="datetimeFigureOut">
              <a:rPr lang="en-US" smtClean="0"/>
              <a:t>3/14/16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AB2DE-D7C9-4E48-9835-F9918F9BF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215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DAA73-CC50-0946-9171-AC34B7EC631E}" type="datetimeFigureOut">
              <a:rPr lang="en-US" smtClean="0"/>
              <a:t>3/14/16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AB2DE-D7C9-4E48-9835-F9918F9BF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807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45863"/>
            <a:ext cx="3008313" cy="147193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345864"/>
            <a:ext cx="5111750" cy="741394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817794"/>
            <a:ext cx="3008313" cy="59420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DAA73-CC50-0946-9171-AC34B7EC631E}" type="datetimeFigureOut">
              <a:rPr lang="en-US" smtClean="0"/>
              <a:t>3/14/16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AB2DE-D7C9-4E48-9835-F9918F9BF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159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6080760"/>
            <a:ext cx="5486400" cy="71786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776182"/>
            <a:ext cx="5486400" cy="521208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6798628"/>
            <a:ext cx="5486400" cy="101949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DAA73-CC50-0946-9171-AC34B7EC631E}" type="datetimeFigureOut">
              <a:rPr lang="en-US" smtClean="0"/>
              <a:t>3/14/16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AB2DE-D7C9-4E48-9835-F9918F9BF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877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7875"/>
            <a:ext cx="8229600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26921"/>
            <a:ext cx="8229600" cy="57328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8051377"/>
            <a:ext cx="2133600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DAA73-CC50-0946-9171-AC34B7EC631E}" type="datetimeFigureOut">
              <a:rPr lang="en-US" smtClean="0"/>
              <a:t>3/14/16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8051377"/>
            <a:ext cx="2895600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8051377"/>
            <a:ext cx="2133600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AB2DE-D7C9-4E48-9835-F9918F9BF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492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131401" y="5556165"/>
            <a:ext cx="3829319" cy="2774175"/>
            <a:chOff x="131401" y="5556165"/>
            <a:chExt cx="3829319" cy="2774175"/>
          </a:xfrm>
        </p:grpSpPr>
        <p:sp>
          <p:nvSpPr>
            <p:cNvPr id="33" name="TextBox 32"/>
            <p:cNvSpPr txBox="1"/>
            <p:nvPr/>
          </p:nvSpPr>
          <p:spPr>
            <a:xfrm>
              <a:off x="131401" y="5556165"/>
              <a:ext cx="6369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Carbon </a:t>
              </a:r>
              <a:br>
                <a:rPr lang="en-US" sz="1200" dirty="0" smtClean="0"/>
              </a:br>
              <a:r>
                <a:rPr lang="en-US" sz="1200" dirty="0" smtClean="0"/>
                <a:t>Source</a:t>
              </a:r>
              <a:endParaRPr lang="en-US" sz="1200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1747512" y="5620520"/>
              <a:ext cx="1686771" cy="1658060"/>
            </a:xfrm>
            <a:prstGeom prst="ellipse">
              <a:avLst/>
            </a:prstGeom>
            <a:solidFill>
              <a:schemeClr val="accent5">
                <a:alpha val="43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4" name="Oval 23"/>
            <p:cNvSpPr/>
            <p:nvPr/>
          </p:nvSpPr>
          <p:spPr>
            <a:xfrm>
              <a:off x="574668" y="5620520"/>
              <a:ext cx="1686771" cy="1658060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5" name="Oval 24"/>
            <p:cNvSpPr/>
            <p:nvPr/>
          </p:nvSpPr>
          <p:spPr>
            <a:xfrm>
              <a:off x="1189083" y="6396435"/>
              <a:ext cx="1686771" cy="1658060"/>
            </a:xfrm>
            <a:prstGeom prst="ellipse">
              <a:avLst/>
            </a:prstGeom>
            <a:solidFill>
              <a:schemeClr val="accent6">
                <a:alpha val="39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923507" y="6177260"/>
              <a:ext cx="5311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104</a:t>
              </a:r>
              <a:endParaRPr lang="en-US" sz="12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730286" y="6067672"/>
              <a:ext cx="5311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91</a:t>
              </a:r>
              <a:endParaRPr lang="en-US" sz="12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524145" y="6177260"/>
              <a:ext cx="5311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570</a:t>
              </a:r>
              <a:endParaRPr lang="en-US" sz="12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279523" y="6827565"/>
              <a:ext cx="5311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33</a:t>
              </a:r>
              <a:endParaRPr lang="en-US" sz="12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730286" y="6547633"/>
              <a:ext cx="5311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65</a:t>
              </a:r>
              <a:endParaRPr lang="en-US" sz="12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191096" y="6827565"/>
              <a:ext cx="5311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87</a:t>
              </a:r>
              <a:endParaRPr lang="en-US" sz="12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730286" y="7387429"/>
              <a:ext cx="5311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143</a:t>
              </a:r>
              <a:endParaRPr lang="en-US" sz="12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160501" y="5642259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Mg Stress</a:t>
              </a:r>
              <a:endParaRPr lang="en-US" sz="12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631312" y="8053341"/>
              <a:ext cx="7745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Na Stress</a:t>
              </a:r>
              <a:endParaRPr lang="en-US" sz="12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205853" y="5553477"/>
            <a:ext cx="3805695" cy="2774175"/>
            <a:chOff x="4205853" y="5553477"/>
            <a:chExt cx="3805695" cy="2774175"/>
          </a:xfrm>
        </p:grpSpPr>
        <p:sp>
          <p:nvSpPr>
            <p:cNvPr id="55" name="Oval 54"/>
            <p:cNvSpPr/>
            <p:nvPr/>
          </p:nvSpPr>
          <p:spPr>
            <a:xfrm>
              <a:off x="5798340" y="5617832"/>
              <a:ext cx="1686771" cy="1658060"/>
            </a:xfrm>
            <a:prstGeom prst="ellipse">
              <a:avLst/>
            </a:prstGeom>
            <a:solidFill>
              <a:schemeClr val="accent5">
                <a:alpha val="43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6" name="Oval 55"/>
            <p:cNvSpPr/>
            <p:nvPr/>
          </p:nvSpPr>
          <p:spPr>
            <a:xfrm>
              <a:off x="4625496" y="5617832"/>
              <a:ext cx="1686771" cy="1658060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7" name="Oval 56"/>
            <p:cNvSpPr/>
            <p:nvPr/>
          </p:nvSpPr>
          <p:spPr>
            <a:xfrm>
              <a:off x="5239911" y="6393747"/>
              <a:ext cx="1686771" cy="1658060"/>
            </a:xfrm>
            <a:prstGeom prst="ellipse">
              <a:avLst/>
            </a:prstGeom>
            <a:solidFill>
              <a:schemeClr val="accent6">
                <a:alpha val="39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974335" y="6174572"/>
              <a:ext cx="5311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153</a:t>
              </a:r>
              <a:endParaRPr lang="en-US" sz="12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781114" y="6064984"/>
              <a:ext cx="5311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8</a:t>
              </a:r>
              <a:endParaRPr lang="en-US" sz="12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574973" y="6174572"/>
              <a:ext cx="5311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21</a:t>
              </a:r>
              <a:endParaRPr lang="en-US" sz="12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330351" y="6824877"/>
              <a:ext cx="5311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90</a:t>
              </a:r>
              <a:endParaRPr lang="en-US" sz="12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781114" y="6544945"/>
              <a:ext cx="5311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2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241924" y="6824877"/>
              <a:ext cx="5311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20</a:t>
              </a:r>
              <a:endParaRPr lang="en-US" sz="12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781114" y="7384741"/>
              <a:ext cx="5311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1372</a:t>
              </a:r>
              <a:endParaRPr lang="en-US" sz="12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205853" y="5553477"/>
              <a:ext cx="6369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Carbon </a:t>
              </a:r>
              <a:br>
                <a:rPr lang="en-US" sz="1200" dirty="0" smtClean="0"/>
              </a:br>
              <a:r>
                <a:rPr lang="en-US" sz="1200" dirty="0" smtClean="0"/>
                <a:t>Source</a:t>
              </a:r>
              <a:endParaRPr lang="en-US" sz="12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7211329" y="5639571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Mg Stress</a:t>
              </a:r>
              <a:endParaRPr lang="en-US" sz="12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682140" y="8050653"/>
              <a:ext cx="7745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Na Stress</a:t>
              </a:r>
              <a:endParaRPr lang="en-US" sz="1200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31401" y="1645766"/>
            <a:ext cx="3825954" cy="3323023"/>
            <a:chOff x="131401" y="1645766"/>
            <a:chExt cx="3825954" cy="3323023"/>
          </a:xfrm>
        </p:grpSpPr>
        <p:sp>
          <p:nvSpPr>
            <p:cNvPr id="7" name="Oval 6"/>
            <p:cNvSpPr/>
            <p:nvPr/>
          </p:nvSpPr>
          <p:spPr>
            <a:xfrm>
              <a:off x="1744147" y="2258969"/>
              <a:ext cx="1686771" cy="1658060"/>
            </a:xfrm>
            <a:prstGeom prst="ellipse">
              <a:avLst/>
            </a:prstGeom>
            <a:solidFill>
              <a:schemeClr val="accent5">
                <a:alpha val="43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8" name="Oval 7"/>
            <p:cNvSpPr/>
            <p:nvPr/>
          </p:nvSpPr>
          <p:spPr>
            <a:xfrm>
              <a:off x="571302" y="2258969"/>
              <a:ext cx="1686771" cy="1658060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9" name="Oval 8"/>
            <p:cNvSpPr/>
            <p:nvPr/>
          </p:nvSpPr>
          <p:spPr>
            <a:xfrm>
              <a:off x="1185717" y="3034884"/>
              <a:ext cx="1686771" cy="1658060"/>
            </a:xfrm>
            <a:prstGeom prst="ellipse">
              <a:avLst/>
            </a:prstGeom>
            <a:solidFill>
              <a:schemeClr val="accent6">
                <a:alpha val="39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20141" y="2815709"/>
              <a:ext cx="5311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310</a:t>
              </a:r>
              <a:endParaRPr lang="en-US" sz="12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726920" y="2706121"/>
              <a:ext cx="5311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458</a:t>
              </a:r>
              <a:endParaRPr lang="en-US" sz="1200" dirty="0" smtClean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520779" y="2815709"/>
              <a:ext cx="5311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688</a:t>
              </a:r>
              <a:endParaRPr lang="en-US" sz="12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276157" y="3466014"/>
              <a:ext cx="5311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22</a:t>
              </a:r>
              <a:endParaRPr lang="en-US" sz="12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726920" y="3186082"/>
              <a:ext cx="5311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38</a:t>
              </a:r>
              <a:endParaRPr lang="en-US" sz="12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187731" y="3466014"/>
              <a:ext cx="5311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39</a:t>
              </a:r>
              <a:endParaRPr lang="en-US" sz="12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726920" y="4025878"/>
              <a:ext cx="5311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104</a:t>
              </a:r>
              <a:endParaRPr lang="en-US" sz="12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31401" y="2213390"/>
              <a:ext cx="6369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Carbon </a:t>
              </a:r>
              <a:br>
                <a:rPr lang="en-US" sz="1200" dirty="0" smtClean="0"/>
              </a:br>
              <a:r>
                <a:rPr lang="en-US" sz="1200" dirty="0" smtClean="0"/>
                <a:t>Source</a:t>
              </a:r>
              <a:endParaRPr lang="en-US" sz="12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157135" y="2280708"/>
              <a:ext cx="8002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Mg Stress</a:t>
              </a:r>
              <a:endParaRPr 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627947" y="4691790"/>
              <a:ext cx="7745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Na Stress</a:t>
              </a:r>
              <a:endParaRPr lang="en-US" sz="12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627947" y="1645766"/>
              <a:ext cx="7769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mRNA</a:t>
              </a:r>
              <a:endParaRPr lang="en-US" dirty="0"/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5633527" y="1643080"/>
            <a:ext cx="872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Protein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4205853" y="2213390"/>
            <a:ext cx="4810959" cy="2752713"/>
            <a:chOff x="4205853" y="2213390"/>
            <a:chExt cx="4810959" cy="2752713"/>
          </a:xfrm>
        </p:grpSpPr>
        <p:sp>
          <p:nvSpPr>
            <p:cNvPr id="49" name="TextBox 48"/>
            <p:cNvSpPr txBox="1"/>
            <p:nvPr/>
          </p:nvSpPr>
          <p:spPr>
            <a:xfrm>
              <a:off x="4205853" y="2213390"/>
              <a:ext cx="6369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Carbon </a:t>
              </a:r>
              <a:br>
                <a:rPr lang="en-US" sz="1200" dirty="0" smtClean="0"/>
              </a:br>
              <a:r>
                <a:rPr lang="en-US" sz="1200" dirty="0" smtClean="0"/>
                <a:t>Source</a:t>
              </a:r>
              <a:endParaRPr lang="en-US" sz="1200" dirty="0"/>
            </a:p>
          </p:txBody>
        </p:sp>
        <p:sp>
          <p:nvSpPr>
            <p:cNvPr id="39" name="Oval 38"/>
            <p:cNvSpPr/>
            <p:nvPr/>
          </p:nvSpPr>
          <p:spPr>
            <a:xfrm>
              <a:off x="5794975" y="2256283"/>
              <a:ext cx="1686771" cy="1658060"/>
            </a:xfrm>
            <a:prstGeom prst="ellipse">
              <a:avLst/>
            </a:prstGeom>
            <a:solidFill>
              <a:schemeClr val="accent5">
                <a:alpha val="43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0" name="Oval 39"/>
            <p:cNvSpPr/>
            <p:nvPr/>
          </p:nvSpPr>
          <p:spPr>
            <a:xfrm>
              <a:off x="4622131" y="2256283"/>
              <a:ext cx="1686771" cy="1658060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1" name="Oval 40"/>
            <p:cNvSpPr/>
            <p:nvPr/>
          </p:nvSpPr>
          <p:spPr>
            <a:xfrm>
              <a:off x="5236546" y="3032198"/>
              <a:ext cx="1686771" cy="1658060"/>
            </a:xfrm>
            <a:prstGeom prst="ellipse">
              <a:avLst/>
            </a:prstGeom>
            <a:solidFill>
              <a:schemeClr val="accent6">
                <a:alpha val="39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970970" y="2813023"/>
              <a:ext cx="5311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287</a:t>
              </a:r>
              <a:endParaRPr lang="en-US" sz="12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777749" y="2703435"/>
              <a:ext cx="5311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61</a:t>
              </a:r>
              <a:endParaRPr lang="en-US" sz="12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571608" y="2813023"/>
              <a:ext cx="5311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53</a:t>
              </a:r>
              <a:endParaRPr lang="en-US" sz="12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326985" y="3463328"/>
              <a:ext cx="5311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502</a:t>
              </a:r>
              <a:endParaRPr lang="en-US" sz="12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777749" y="3183396"/>
              <a:ext cx="5311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87</a:t>
              </a:r>
              <a:endParaRPr lang="en-US" sz="12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238559" y="3463328"/>
              <a:ext cx="5311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35</a:t>
              </a:r>
              <a:endParaRPr lang="en-US" sz="12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777749" y="4023192"/>
              <a:ext cx="5311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1645</a:t>
              </a:r>
              <a:endParaRPr lang="en-US" sz="12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207964" y="2278022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Mg Stress</a:t>
              </a:r>
              <a:endParaRPr lang="en-US" sz="12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678775" y="4689104"/>
              <a:ext cx="7745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Na Stress</a:t>
              </a:r>
              <a:endParaRPr lang="en-US" sz="1200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7726901" y="3151793"/>
              <a:ext cx="12899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Exponential</a:t>
              </a:r>
              <a:endParaRPr lang="en-US" dirty="0"/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7726901" y="6669245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Stationary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69888" y="1778717"/>
            <a:ext cx="4408738" cy="3826127"/>
            <a:chOff x="221204" y="1509308"/>
            <a:chExt cx="4408738" cy="3826127"/>
          </a:xfrm>
        </p:grpSpPr>
        <p:sp>
          <p:nvSpPr>
            <p:cNvPr id="2" name="TextBox 1"/>
            <p:cNvSpPr txBox="1"/>
            <p:nvPr/>
          </p:nvSpPr>
          <p:spPr>
            <a:xfrm>
              <a:off x="221204" y="1549541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A</a:t>
              </a:r>
              <a:endParaRPr lang="en-US" b="1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21204" y="4966103"/>
              <a:ext cx="3068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299766" y="4925870"/>
              <a:ext cx="330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D</a:t>
              </a:r>
              <a:endParaRPr lang="en-US" b="1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299766" y="1509308"/>
              <a:ext cx="3140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21434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4179118" y="2204980"/>
            <a:ext cx="3805695" cy="2774175"/>
            <a:chOff x="4205853" y="5553477"/>
            <a:chExt cx="3805695" cy="2774175"/>
          </a:xfrm>
        </p:grpSpPr>
        <p:sp>
          <p:nvSpPr>
            <p:cNvPr id="55" name="Oval 54"/>
            <p:cNvSpPr/>
            <p:nvPr/>
          </p:nvSpPr>
          <p:spPr>
            <a:xfrm>
              <a:off x="5798340" y="5617832"/>
              <a:ext cx="1686771" cy="1658060"/>
            </a:xfrm>
            <a:prstGeom prst="ellipse">
              <a:avLst/>
            </a:prstGeom>
            <a:solidFill>
              <a:schemeClr val="accent5">
                <a:alpha val="43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6" name="Oval 55"/>
            <p:cNvSpPr/>
            <p:nvPr/>
          </p:nvSpPr>
          <p:spPr>
            <a:xfrm>
              <a:off x="4625496" y="5617832"/>
              <a:ext cx="1686771" cy="1658060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7" name="Oval 56"/>
            <p:cNvSpPr/>
            <p:nvPr/>
          </p:nvSpPr>
          <p:spPr>
            <a:xfrm>
              <a:off x="5239911" y="6393747"/>
              <a:ext cx="1686771" cy="1658060"/>
            </a:xfrm>
            <a:prstGeom prst="ellipse">
              <a:avLst/>
            </a:prstGeom>
            <a:solidFill>
              <a:schemeClr val="accent6">
                <a:alpha val="39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974335" y="6174572"/>
              <a:ext cx="5311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53</a:t>
              </a:r>
              <a:endParaRPr lang="en-US" sz="12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781114" y="6064984"/>
              <a:ext cx="5311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2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574973" y="6174572"/>
              <a:ext cx="5311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14</a:t>
              </a:r>
              <a:endParaRPr lang="en-US" sz="12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330351" y="6824877"/>
              <a:ext cx="5311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297</a:t>
              </a:r>
              <a:endParaRPr lang="en-US" sz="12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781114" y="6544945"/>
              <a:ext cx="5311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2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241924" y="6824877"/>
              <a:ext cx="5311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16</a:t>
              </a:r>
              <a:endParaRPr lang="en-US" sz="12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781114" y="7384741"/>
              <a:ext cx="5311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1186</a:t>
              </a:r>
              <a:endParaRPr lang="en-US" sz="12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205853" y="5553477"/>
              <a:ext cx="6369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Carbon </a:t>
              </a:r>
              <a:br>
                <a:rPr lang="en-US" sz="1200" dirty="0" smtClean="0"/>
              </a:br>
              <a:r>
                <a:rPr lang="en-US" sz="1200" dirty="0" smtClean="0"/>
                <a:t>Source</a:t>
              </a:r>
              <a:endParaRPr lang="en-US" sz="12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7211329" y="5639571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Mg Stress</a:t>
              </a:r>
              <a:endParaRPr lang="en-US" sz="12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682140" y="8050653"/>
              <a:ext cx="7745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Na Stress</a:t>
              </a:r>
              <a:endParaRPr lang="en-US" sz="1200" dirty="0"/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5478754" y="1818313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Stationary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99711" y="2204980"/>
            <a:ext cx="3802330" cy="2752713"/>
            <a:chOff x="4205853" y="2213390"/>
            <a:chExt cx="3802330" cy="2752713"/>
          </a:xfrm>
        </p:grpSpPr>
        <p:sp>
          <p:nvSpPr>
            <p:cNvPr id="49" name="TextBox 48"/>
            <p:cNvSpPr txBox="1"/>
            <p:nvPr/>
          </p:nvSpPr>
          <p:spPr>
            <a:xfrm>
              <a:off x="4205853" y="2213390"/>
              <a:ext cx="6369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Carbon </a:t>
              </a:r>
              <a:br>
                <a:rPr lang="en-US" sz="1200" dirty="0" smtClean="0"/>
              </a:br>
              <a:r>
                <a:rPr lang="en-US" sz="1200" dirty="0" smtClean="0"/>
                <a:t>Source</a:t>
              </a:r>
              <a:endParaRPr lang="en-US" sz="1200" dirty="0"/>
            </a:p>
          </p:txBody>
        </p:sp>
        <p:sp>
          <p:nvSpPr>
            <p:cNvPr id="39" name="Oval 38"/>
            <p:cNvSpPr/>
            <p:nvPr/>
          </p:nvSpPr>
          <p:spPr>
            <a:xfrm>
              <a:off x="5794975" y="2256283"/>
              <a:ext cx="1686771" cy="1658060"/>
            </a:xfrm>
            <a:prstGeom prst="ellipse">
              <a:avLst/>
            </a:prstGeom>
            <a:solidFill>
              <a:schemeClr val="accent5">
                <a:alpha val="43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0" name="Oval 39"/>
            <p:cNvSpPr/>
            <p:nvPr/>
          </p:nvSpPr>
          <p:spPr>
            <a:xfrm>
              <a:off x="4622131" y="2256283"/>
              <a:ext cx="1686771" cy="1658060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1" name="Oval 40"/>
            <p:cNvSpPr/>
            <p:nvPr/>
          </p:nvSpPr>
          <p:spPr>
            <a:xfrm>
              <a:off x="5236546" y="3032198"/>
              <a:ext cx="1686771" cy="1658060"/>
            </a:xfrm>
            <a:prstGeom prst="ellipse">
              <a:avLst/>
            </a:prstGeom>
            <a:solidFill>
              <a:schemeClr val="accent6">
                <a:alpha val="39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970970" y="2813023"/>
              <a:ext cx="5311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188</a:t>
              </a:r>
              <a:endParaRPr lang="en-US" sz="12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777749" y="2703435"/>
              <a:ext cx="5311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21</a:t>
              </a:r>
              <a:endParaRPr lang="en-US" sz="12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571608" y="2813023"/>
              <a:ext cx="5311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47</a:t>
              </a:r>
              <a:endParaRPr lang="en-US" sz="12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326985" y="3463328"/>
              <a:ext cx="5311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809</a:t>
              </a:r>
              <a:endParaRPr lang="en-US" sz="12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777749" y="3183396"/>
              <a:ext cx="5311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52</a:t>
              </a:r>
              <a:endParaRPr lang="en-US" sz="12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238559" y="3463328"/>
              <a:ext cx="5311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49</a:t>
              </a:r>
              <a:endParaRPr lang="en-US" sz="12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777749" y="4023192"/>
              <a:ext cx="5311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1280</a:t>
              </a:r>
              <a:endParaRPr lang="en-US" sz="12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207964" y="2278022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Mg Stress</a:t>
              </a:r>
              <a:endParaRPr lang="en-US" sz="12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678775" y="4689104"/>
              <a:ext cx="7745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Na Stress</a:t>
              </a:r>
              <a:endParaRPr lang="en-US" sz="1200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69888" y="1778717"/>
            <a:ext cx="4408738" cy="3826127"/>
            <a:chOff x="221204" y="1509308"/>
            <a:chExt cx="4408738" cy="3826127"/>
          </a:xfrm>
        </p:grpSpPr>
        <p:sp>
          <p:nvSpPr>
            <p:cNvPr id="2" name="TextBox 1"/>
            <p:cNvSpPr txBox="1"/>
            <p:nvPr/>
          </p:nvSpPr>
          <p:spPr>
            <a:xfrm>
              <a:off x="221204" y="1549541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A</a:t>
              </a:r>
              <a:endParaRPr lang="en-US" b="1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21204" y="4966103"/>
              <a:ext cx="3068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299766" y="4925870"/>
              <a:ext cx="330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D</a:t>
              </a:r>
              <a:endParaRPr lang="en-US" b="1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299766" y="1509308"/>
              <a:ext cx="3140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B</a:t>
              </a:r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1220843" y="1778717"/>
            <a:ext cx="1289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Exponential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166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</TotalTime>
  <Words>86</Words>
  <Application>Microsoft Macintosh PowerPoint</Application>
  <PresentationFormat>Custom</PresentationFormat>
  <Paragraphs>74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ut austin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mehmet umut caglar</dc:creator>
  <cp:lastModifiedBy>mehmet umut caglar</cp:lastModifiedBy>
  <cp:revision>16</cp:revision>
  <dcterms:created xsi:type="dcterms:W3CDTF">2016-01-05T22:59:42Z</dcterms:created>
  <dcterms:modified xsi:type="dcterms:W3CDTF">2016-03-14T22:36:09Z</dcterms:modified>
</cp:coreProperties>
</file>