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 varScale="1">
        <p:scale>
          <a:sx n="112" d="100"/>
          <a:sy n="112" d="100"/>
        </p:scale>
        <p:origin x="-1544" y="-112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  <a:endParaRPr lang="en-US" sz="1000" dirty="0" smtClean="0"/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3713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35790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00111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95868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464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3060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1988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30952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80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9207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79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1050</Words>
  <Application>Microsoft Macintosh PowerPoint</Application>
  <PresentationFormat>Custom</PresentationFormat>
  <Paragraphs>803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99</cp:revision>
  <cp:lastPrinted>2016-03-23T21:52:59Z</cp:lastPrinted>
  <dcterms:created xsi:type="dcterms:W3CDTF">2015-10-01T05:23:51Z</dcterms:created>
  <dcterms:modified xsi:type="dcterms:W3CDTF">2016-06-03T20:21:43Z</dcterms:modified>
</cp:coreProperties>
</file>