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670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56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0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76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4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36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90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1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38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56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62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7D6E-72F6-48AC-9799-D4B1BE4D6D8F}" type="datetimeFigureOut">
              <a:rPr lang="en-CA" smtClean="0"/>
              <a:t>2021-04-04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24F4-5D79-4D3B-A6BE-86BA12567A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41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FC0E-43AF-4189-9C3B-4CEBE7B4E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9600" dirty="0" err="1"/>
              <a:t>SafeHearts</a:t>
            </a:r>
            <a:endParaRPr lang="en-CA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55C3A-44C4-4CA3-B444-24613A32A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Heart Disease Detection System</a:t>
            </a:r>
          </a:p>
          <a:p>
            <a:pPr algn="l"/>
            <a:r>
              <a:rPr lang="en-CA" dirty="0"/>
              <a:t>		  Final Project 7 :	  Umutcan Asutlu</a:t>
            </a:r>
          </a:p>
          <a:p>
            <a:r>
              <a:rPr lang="en-CA" dirty="0"/>
              <a:t>           Ramon </a:t>
            </a:r>
            <a:r>
              <a:rPr lang="en-CA" dirty="0" err="1"/>
              <a:t>Vilarins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835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032A-EECF-4CE5-8E4B-15525E80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6600" b="1" dirty="0"/>
              <a:t>AGENDA</a:t>
            </a:r>
            <a:endParaRPr lang="en-CA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30429-53F1-452E-8AB5-59588D47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549" y="953835"/>
            <a:ext cx="6281873" cy="5248622"/>
          </a:xfrm>
        </p:spPr>
        <p:txBody>
          <a:bodyPr>
            <a:normAutofit/>
          </a:bodyPr>
          <a:lstStyle/>
          <a:p>
            <a:r>
              <a:rPr lang="en-CA" sz="2400" dirty="0"/>
              <a:t>Importance of the Topic</a:t>
            </a:r>
          </a:p>
          <a:p>
            <a:r>
              <a:rPr lang="en-CA" sz="2400" dirty="0"/>
              <a:t>What is </a:t>
            </a:r>
            <a:r>
              <a:rPr lang="en-CA" sz="2400" dirty="0" err="1"/>
              <a:t>SafeHearts</a:t>
            </a:r>
            <a:r>
              <a:rPr lang="en-CA" sz="2400" dirty="0"/>
              <a:t>?</a:t>
            </a:r>
          </a:p>
          <a:p>
            <a:r>
              <a:rPr lang="en-CA" sz="2400" dirty="0"/>
              <a:t>How to use it? (Demo)</a:t>
            </a:r>
          </a:p>
          <a:p>
            <a:r>
              <a:rPr lang="en-CA" sz="2400" dirty="0"/>
              <a:t>How does it decide?</a:t>
            </a:r>
          </a:p>
          <a:p>
            <a:r>
              <a:rPr lang="en-CA" sz="2400" dirty="0"/>
              <a:t>Deployment</a:t>
            </a:r>
          </a:p>
          <a:p>
            <a:r>
              <a:rPr lang="en-CA" sz="2400" dirty="0"/>
              <a:t>Division of workload</a:t>
            </a:r>
          </a:p>
          <a:p>
            <a:r>
              <a:rPr lang="en-CA" sz="2400"/>
              <a:t>Project Plan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366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AE021-E60F-42D8-B76C-AA1BB74D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75" y="960120"/>
            <a:ext cx="4379179" cy="4171278"/>
          </a:xfrm>
        </p:spPr>
        <p:txBody>
          <a:bodyPr>
            <a:normAutofit/>
          </a:bodyPr>
          <a:lstStyle/>
          <a:p>
            <a:pPr algn="r"/>
            <a:r>
              <a:rPr lang="en-CA" sz="6600" dirty="0">
                <a:solidFill>
                  <a:schemeClr val="tx1"/>
                </a:solidFill>
              </a:rPr>
              <a:t>Importance of the topic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BA2C-412B-4647-8855-7FFB563A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6518274" cy="4171278"/>
          </a:xfrm>
        </p:spPr>
        <p:txBody>
          <a:bodyPr>
            <a:normAutofit/>
          </a:bodyPr>
          <a:lstStyle/>
          <a:p>
            <a:r>
              <a:rPr lang="en-CA" sz="2400" dirty="0"/>
              <a:t>Heart diseases is the leading cause of death for people in USA, second in Canada.</a:t>
            </a:r>
          </a:p>
          <a:p>
            <a:endParaRPr lang="en-CA" sz="2400" dirty="0"/>
          </a:p>
          <a:p>
            <a:r>
              <a:rPr lang="en-CA" sz="2400" dirty="0"/>
              <a:t>Every hour 12 Canadian adults above age 20 diagnosed with hearth disease die.</a:t>
            </a:r>
          </a:p>
        </p:txBody>
      </p:sp>
    </p:spTree>
    <p:extLst>
      <p:ext uri="{BB962C8B-B14F-4D97-AF65-F5344CB8AC3E}">
        <p14:creationId xmlns:p14="http://schemas.microsoft.com/office/powerpoint/2010/main" val="295339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9BB42-8A1B-494A-82D5-BEB22A56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54" y="1123494"/>
            <a:ext cx="4559307" cy="4589717"/>
          </a:xfrm>
        </p:spPr>
        <p:txBody>
          <a:bodyPr>
            <a:normAutofit/>
          </a:bodyPr>
          <a:lstStyle/>
          <a:p>
            <a:pPr algn="l"/>
            <a:r>
              <a:rPr lang="en-CA" sz="6600" b="1" dirty="0"/>
              <a:t>What is </a:t>
            </a:r>
            <a:r>
              <a:rPr lang="en-CA" sz="6600" b="1" dirty="0" err="1"/>
              <a:t>SafeHearts</a:t>
            </a:r>
            <a:r>
              <a:rPr lang="en-CA" sz="6600" b="1" dirty="0"/>
              <a:t>?</a:t>
            </a:r>
            <a:endParaRPr lang="en-CA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584B-759F-49E0-A783-CAD60782F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794042"/>
            <a:ext cx="5427137" cy="5248622"/>
          </a:xfrm>
        </p:spPr>
        <p:txBody>
          <a:bodyPr>
            <a:normAutofit/>
          </a:bodyPr>
          <a:lstStyle/>
          <a:p>
            <a:r>
              <a:rPr lang="en-CA" sz="16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1768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AE021-E60F-42D8-B76C-AA1BB74D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endParaRPr lang="en-CA" sz="44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BA2C-412B-4647-8855-7FFB563A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89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7D96F-72A9-4324-9BEA-EC819500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endParaRPr lang="en-CA" sz="3600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551D5-D686-4168-8932-3074699D1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25693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1DF84D-E7ED-4DB3-81C5-60773013F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CA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8649-E347-46E2-A1B3-06ED2621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73407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6">
            <a:extLst>
              <a:ext uri="{FF2B5EF4-FFF2-40B4-BE49-F238E27FC236}">
                <a16:creationId xmlns:a16="http://schemas.microsoft.com/office/drawing/2014/main" id="{261B24E2-F556-4B44-88B4-439118C8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9" y="1125194"/>
            <a:ext cx="11552981" cy="2117134"/>
          </a:xfrm>
          <a:prstGeom prst="rect">
            <a:avLst/>
          </a:prstGeom>
          <a:ln w="12700">
            <a:noFill/>
          </a:ln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5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D783F3-1F79-4F09-9D5C-05FA0F6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7"/>
            <a:ext cx="8833655" cy="1007233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6600" b="1" dirty="0"/>
              <a:t>Project Plan</a:t>
            </a:r>
          </a:p>
        </p:txBody>
      </p:sp>
    </p:spTree>
    <p:extLst>
      <p:ext uri="{BB962C8B-B14F-4D97-AF65-F5344CB8AC3E}">
        <p14:creationId xmlns:p14="http://schemas.microsoft.com/office/powerpoint/2010/main" val="324588383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24</TotalTime>
  <Words>89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 Light</vt:lpstr>
      <vt:lpstr>Rockwell</vt:lpstr>
      <vt:lpstr>Wingdings</vt:lpstr>
      <vt:lpstr>Atlas</vt:lpstr>
      <vt:lpstr>SafeHearts</vt:lpstr>
      <vt:lpstr>AGENDA</vt:lpstr>
      <vt:lpstr>Importance of the topic</vt:lpstr>
      <vt:lpstr>What is SafeHearts?</vt:lpstr>
      <vt:lpstr>PowerPoint Presentation</vt:lpstr>
      <vt:lpstr>PowerPoint Presentation</vt:lpstr>
      <vt:lpstr>PowerPoint Presentation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SafeHearts</dc:title>
  <dc:creator>Umutcan Asutlu</dc:creator>
  <cp:lastModifiedBy>Umutcan Asutlu</cp:lastModifiedBy>
  <cp:revision>5</cp:revision>
  <dcterms:created xsi:type="dcterms:W3CDTF">2021-04-04T19:04:49Z</dcterms:created>
  <dcterms:modified xsi:type="dcterms:W3CDTF">2021-04-04T19:29:36Z</dcterms:modified>
</cp:coreProperties>
</file>