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60" r:id="rId12"/>
    <p:sldId id="261" r:id="rId13"/>
    <p:sldId id="276" r:id="rId14"/>
    <p:sldId id="277" r:id="rId15"/>
    <p:sldId id="275" r:id="rId16"/>
    <p:sldId id="263" r:id="rId17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599" autoAdjust="0"/>
  </p:normalViewPr>
  <p:slideViewPr>
    <p:cSldViewPr>
      <p:cViewPr varScale="1">
        <p:scale>
          <a:sx n="89" d="100"/>
          <a:sy n="89" d="100"/>
        </p:scale>
        <p:origin x="370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593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107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212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75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7499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879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52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12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994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745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158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498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40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27.05.2020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4800" dirty="0" smtClean="0"/>
              <a:t>MOBİL UYGULAMA GELİŞTİRME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SAĞLIKLI  </a:t>
            </a:r>
            <a:r>
              <a:rPr lang="tr-TR" smtClean="0"/>
              <a:t>YAŞAM </a:t>
            </a:r>
            <a:r>
              <a:rPr lang="tr-TR" smtClean="0"/>
              <a:t>UYGULAMASI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 smtClean="0"/>
              <a:t>3.EKRAN KODLARI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628799"/>
            <a:ext cx="9613578" cy="4104457"/>
          </a:xfrm>
          <a:prstGeom prst="rect">
            <a:avLst/>
          </a:prstGeom>
        </p:spPr>
      </p:pic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 rot="10800000" flipH="1" flipV="1">
            <a:off x="1629915" y="6066655"/>
            <a:ext cx="9613577" cy="386681"/>
          </a:xfrm>
        </p:spPr>
        <p:txBody>
          <a:bodyPr>
            <a:normAutofit fontScale="92500" lnSpcReduction="10000"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47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 smtClean="0"/>
              <a:t>EKRAN GÖRÜNTÜLERİ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85" b="26265"/>
          <a:stretch/>
        </p:blipFill>
        <p:spPr>
          <a:xfrm>
            <a:off x="2710036" y="1633761"/>
            <a:ext cx="2846677" cy="504056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56"/>
          <a:stretch/>
        </p:blipFill>
        <p:spPr>
          <a:xfrm>
            <a:off x="6886500" y="1633761"/>
            <a:ext cx="284667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tr-TR" dirty="0"/>
              <a:t>EKRAN GÖRÜNTÜLERİ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20" y="1695012"/>
            <a:ext cx="2192392" cy="46863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38"/>
          <a:stretch/>
        </p:blipFill>
        <p:spPr>
          <a:xfrm>
            <a:off x="5280728" y="1695012"/>
            <a:ext cx="2214232" cy="46863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6"/>
          <a:stretch/>
        </p:blipFill>
        <p:spPr>
          <a:xfrm>
            <a:off x="2061963" y="1677662"/>
            <a:ext cx="2239705" cy="47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tr-TR" dirty="0"/>
              <a:t>EKRAN GÖRÜNTÜLERİ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2" y="1695012"/>
            <a:ext cx="2473326" cy="50292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47" y="1695012"/>
            <a:ext cx="2525931" cy="50292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81" y="1695013"/>
            <a:ext cx="25259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tr-TR" dirty="0"/>
              <a:t>EKRAN GÖRÜNTÜLERİ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81"/>
          <a:stretch/>
        </p:blipFill>
        <p:spPr>
          <a:xfrm>
            <a:off x="1522415" y="1709483"/>
            <a:ext cx="2339750" cy="416778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1"/>
          <a:stretch/>
        </p:blipFill>
        <p:spPr>
          <a:xfrm>
            <a:off x="4115049" y="1720844"/>
            <a:ext cx="2158527" cy="415642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34"/>
          <a:stretch/>
        </p:blipFill>
        <p:spPr>
          <a:xfrm>
            <a:off x="6526460" y="1703674"/>
            <a:ext cx="2160240" cy="4173598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48"/>
          <a:stretch/>
        </p:blipFill>
        <p:spPr>
          <a:xfrm>
            <a:off x="8944210" y="1703674"/>
            <a:ext cx="2304256" cy="41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tr-TR" dirty="0"/>
              <a:t>EKRAN GÖRÜNTÜLERİ</a:t>
            </a:r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13"/>
          <a:stretch/>
        </p:blipFill>
        <p:spPr>
          <a:xfrm>
            <a:off x="3214092" y="1702626"/>
            <a:ext cx="2578533" cy="475597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9"/>
          <a:stretch/>
        </p:blipFill>
        <p:spPr>
          <a:xfrm>
            <a:off x="6886500" y="1700278"/>
            <a:ext cx="2578292" cy="47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510236" y="2492896"/>
            <a:ext cx="6120680" cy="3384376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tr-TR" sz="3200" b="1" dirty="0" smtClean="0"/>
              <a:t>UMUTCAN GÜNAL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tr-TR" sz="3200" b="1" dirty="0" smtClean="0"/>
              <a:t>1820030025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tr-TR" sz="3200" b="1" dirty="0" smtClean="0"/>
              <a:t>BİLGİSAYAR PROGRAMCILIĞI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b="1" dirty="0" smtClean="0"/>
              <a:t> </a:t>
            </a:r>
            <a:r>
              <a:rPr lang="tr-TR" sz="3100" b="1" dirty="0" err="1"/>
              <a:t>Öğr</a:t>
            </a:r>
            <a:r>
              <a:rPr lang="tr-TR" sz="3100" b="1" dirty="0"/>
              <a:t>. Gör. </a:t>
            </a:r>
            <a:r>
              <a:rPr lang="tr-TR" sz="3100" b="1" dirty="0" smtClean="0"/>
              <a:t>MEHMET İLKAY KAYA</a:t>
            </a:r>
            <a:endParaRPr lang="tr-TR" sz="3100" b="1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TANIMI VE AMACI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b="1" dirty="0"/>
              <a:t>Projenin ismi Sağlıklı Yaşam Uygulaması ve proje 3 </a:t>
            </a:r>
            <a:r>
              <a:rPr lang="tr-TR" b="1" dirty="0" err="1"/>
              <a:t>Screen</a:t>
            </a:r>
            <a:r>
              <a:rPr lang="tr-TR" b="1" dirty="0"/>
              <a:t> dan oluşmaktadır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b="1" dirty="0"/>
              <a:t>Projede kişi vücut kitle </a:t>
            </a:r>
            <a:r>
              <a:rPr lang="tr-TR" b="1" dirty="0" err="1"/>
              <a:t>indexsini</a:t>
            </a:r>
            <a:r>
              <a:rPr lang="tr-TR" b="1" dirty="0"/>
              <a:t> hesaplayabiliyor ve çıkan sonuca göre ekranda yazan </a:t>
            </a:r>
            <a:r>
              <a:rPr lang="tr-TR" b="1" dirty="0" err="1"/>
              <a:t>vki</a:t>
            </a:r>
            <a:r>
              <a:rPr lang="tr-TR" b="1" dirty="0"/>
              <a:t> ortalamalarına göre durumunu görebiliyor.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b="1" dirty="0"/>
              <a:t>Durumuna göre kişi kendine yemesi veya yememesi gerekenler yiyeceklerle ilgili bir liste oluşturabiliyor ve bu listeyi  paylaşabiliyor.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b="1" dirty="0"/>
              <a:t>Son olarak kişi bazı konularda daha fazla bilgi sahibi olmak istiyorsa üçüncü ve son ekranda listelerde bulunan konular hakkında kısa öz bilgiler öğrenebiliyor.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b="1" dirty="0"/>
              <a:t>Projenin amacı ise kişilerin daha dikkatli ve bilinçli </a:t>
            </a:r>
            <a:r>
              <a:rPr lang="tr-TR" b="1" dirty="0" smtClean="0"/>
              <a:t>yaşamasıdır.</a:t>
            </a:r>
            <a:endParaRPr lang="tr-TR" b="1" dirty="0"/>
          </a:p>
          <a:p>
            <a:pPr rtl="0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 smtClean="0"/>
              <a:t>1.EKRAN</a:t>
            </a:r>
            <a:endParaRPr lang="tr-TR" dirty="0"/>
          </a:p>
        </p:txBody>
      </p:sp>
      <p:sp>
        <p:nvSpPr>
          <p:cNvPr id="4" name="İçerik Yer Tutucusu 4"/>
          <p:cNvSpPr txBox="1">
            <a:spLocks/>
          </p:cNvSpPr>
          <p:nvPr/>
        </p:nvSpPr>
        <p:spPr>
          <a:xfrm>
            <a:off x="5086300" y="1700808"/>
            <a:ext cx="6696743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Bu ekranda kişi boy ve kilosunu giriyor ve hesapla butonuna bastıktan sonra </a:t>
            </a:r>
            <a:r>
              <a:rPr lang="tr-TR" dirty="0" err="1"/>
              <a:t>vki</a:t>
            </a:r>
            <a:r>
              <a:rPr lang="tr-TR" dirty="0"/>
              <a:t> sonucu ekrana yazılıyor.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Bu </a:t>
            </a:r>
            <a:r>
              <a:rPr lang="tr-TR" dirty="0"/>
              <a:t>sonucu gören kişi aşağıda </a:t>
            </a:r>
            <a:r>
              <a:rPr lang="tr-TR" dirty="0" err="1"/>
              <a:t>vki</a:t>
            </a:r>
            <a:r>
              <a:rPr lang="tr-TR" dirty="0"/>
              <a:t> ortalamalarına bakarak  durumunu görüyor ve durumuna  göre liste hazırlama butonuna tıklayarak liste hazırlayabiliyor.</a:t>
            </a:r>
          </a:p>
        </p:txBody>
      </p:sp>
      <p:pic>
        <p:nvPicPr>
          <p:cNvPr id="8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5" y="1700808"/>
            <a:ext cx="313183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 smtClean="0"/>
              <a:t>1.EKRAN KODLARI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629916" y="5445224"/>
            <a:ext cx="9721080" cy="7200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tr-TR" b="1" dirty="0" smtClean="0"/>
              <a:t>Burada hesaplama ,temizleme ve diğer sayfaya geçiş işlemlerini yaptırdık</a:t>
            </a:r>
          </a:p>
        </p:txBody>
      </p:sp>
      <p:pic>
        <p:nvPicPr>
          <p:cNvPr id="6" name="İçerik Yer Tutucus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649862"/>
            <a:ext cx="9649072" cy="2952328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 smtClean="0"/>
              <a:t>2.EKRAN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5014292" y="1642776"/>
            <a:ext cx="6552728" cy="4882567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Bu ekranda kişi kendine </a:t>
            </a:r>
            <a:r>
              <a:rPr lang="tr-TR" dirty="0" smtClean="0"/>
              <a:t>liste oluştur </a:t>
            </a:r>
            <a:r>
              <a:rPr lang="tr-TR" dirty="0"/>
              <a:t>butonuna tıklayarak liste oluşturabiliyor sonra bu listeyi silebiliyor paylaşabiliyor.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Alt liste ise ana listeye girmeden direk en son seçtiğiniz listeye kısa yoldan ulaşmamamızı sağlıyor.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27" y="1628800"/>
            <a:ext cx="3064017" cy="51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/>
              <a:t>2</a:t>
            </a:r>
            <a:r>
              <a:rPr lang="tr-TR" dirty="0" smtClean="0"/>
              <a:t>.EKRAN KODLARI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576165" y="5373216"/>
            <a:ext cx="9721080" cy="1296144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Burada  liste ve alt liste oluşturup isimlerini yazdık</a:t>
            </a:r>
          </a:p>
        </p:txBody>
      </p:sp>
      <p:pic>
        <p:nvPicPr>
          <p:cNvPr id="7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859078"/>
            <a:ext cx="9828582" cy="3298114"/>
          </a:xfrm>
        </p:spPr>
      </p:pic>
    </p:spTree>
    <p:extLst>
      <p:ext uri="{BB962C8B-B14F-4D97-AF65-F5344CB8AC3E}">
        <p14:creationId xmlns:p14="http://schemas.microsoft.com/office/powerpoint/2010/main" val="345095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/>
              <a:t>2</a:t>
            </a:r>
            <a:r>
              <a:rPr lang="tr-TR" dirty="0" smtClean="0"/>
              <a:t>.EKRAN KODLARI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522414" y="5949280"/>
            <a:ext cx="9721080" cy="792088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Burada listeyi açma, seçtiğimiz elemanları ekrana yazdırma, temizleme, paylaşma, diğer sayfaya geçme işlemleri yaptırdık.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29" y="1628800"/>
            <a:ext cx="9721080" cy="4320480"/>
          </a:xfrm>
        </p:spPr>
      </p:pic>
    </p:spTree>
    <p:extLst>
      <p:ext uri="{BB962C8B-B14F-4D97-AF65-F5344CB8AC3E}">
        <p14:creationId xmlns:p14="http://schemas.microsoft.com/office/powerpoint/2010/main" val="4668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/>
              <a:t>3</a:t>
            </a:r>
            <a:r>
              <a:rPr lang="tr-TR" dirty="0" smtClean="0"/>
              <a:t>.EKRAN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5014292" y="1642776"/>
            <a:ext cx="6552728" cy="4882567"/>
          </a:xfrm>
        </p:spPr>
        <p:txBody>
          <a:bodyPr rtlCol="0"/>
          <a:lstStyle/>
          <a:p>
            <a:r>
              <a:rPr lang="tr-TR" dirty="0"/>
              <a:t>Bu ekranda kişi vitamin listesine tıkladığında liste içerisinde bulunan farklı vitaminler hakkında kısa bilgilere ulaşabiliyor.</a:t>
            </a:r>
          </a:p>
          <a:p>
            <a:r>
              <a:rPr lang="tr-TR" dirty="0"/>
              <a:t>Yine bu ekranda kişi spor listesine tıkladığında liste içerisinde bulunan farklı spor hareketleri  hakkında kısa bilgilere ulaşabiliyor.</a:t>
            </a:r>
          </a:p>
          <a:p>
            <a:r>
              <a:rPr lang="tr-TR" dirty="0"/>
              <a:t>Son olarak kişi diyetisyen listesine tıkladığında farklı diyetisyenler hakkında bilgiye ulaşabiliyor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609957"/>
            <a:ext cx="3180092" cy="50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 smtClean="0"/>
              <a:t>3.EKRAN KODLARI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14" y="1628801"/>
            <a:ext cx="961979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80</TotalTime>
  <Words>294</Words>
  <Application>Microsoft Office PowerPoint</Application>
  <PresentationFormat>Özel</PresentationFormat>
  <Paragraphs>51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Corbel</vt:lpstr>
      <vt:lpstr>Times New Roman</vt:lpstr>
      <vt:lpstr>Wingdings</vt:lpstr>
      <vt:lpstr>Yazı Tahtası 16x9</vt:lpstr>
      <vt:lpstr>MOBİL UYGULAMA GELİŞTİRME</vt:lpstr>
      <vt:lpstr>PROJE TANIMI VE AMACI</vt:lpstr>
      <vt:lpstr>1.EKRAN</vt:lpstr>
      <vt:lpstr>1.EKRAN KODLARI</vt:lpstr>
      <vt:lpstr>2.EKRAN</vt:lpstr>
      <vt:lpstr>2.EKRAN KODLARI</vt:lpstr>
      <vt:lpstr>2.EKRAN KODLARI</vt:lpstr>
      <vt:lpstr>3.EKRAN</vt:lpstr>
      <vt:lpstr>3.EKRAN KODLARI</vt:lpstr>
      <vt:lpstr>3.EKRAN KODLARI</vt:lpstr>
      <vt:lpstr>EKRAN GÖRÜNTÜLERİ</vt:lpstr>
      <vt:lpstr>EKRAN GÖRÜNTÜLERİ</vt:lpstr>
      <vt:lpstr>EKRAN GÖRÜNTÜLERİ</vt:lpstr>
      <vt:lpstr>EKRAN GÖRÜNTÜLERİ</vt:lpstr>
      <vt:lpstr>EKRAN GÖRÜNTÜLERİ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MOBİL UYGULAMA GELİŞTİRME</dc:title>
  <dc:creator>UMUTCAN GÜNAL</dc:creator>
  <cp:lastModifiedBy>UMUTCAN GÜNAL</cp:lastModifiedBy>
  <cp:revision>12</cp:revision>
  <dcterms:created xsi:type="dcterms:W3CDTF">2020-05-24T12:04:54Z</dcterms:created>
  <dcterms:modified xsi:type="dcterms:W3CDTF">2020-05-27T09:04:36Z</dcterms:modified>
</cp:coreProperties>
</file>