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6596" y="-6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6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90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3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27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6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8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57880" y="469558"/>
            <a:ext cx="1441623" cy="37894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HomePage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65405" y="469558"/>
            <a:ext cx="1441623" cy="37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HomePage</a:t>
            </a:r>
            <a:endParaRPr lang="en-GB" b="1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7880" y="963829"/>
            <a:ext cx="1441623" cy="37894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XEB_Login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65405" y="963829"/>
            <a:ext cx="1441623" cy="37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XEB_Login</a:t>
            </a:r>
            <a:endParaRPr lang="en-GB" b="1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7880" y="1458100"/>
            <a:ext cx="1441623" cy="37894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About Me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65405" y="1458100"/>
            <a:ext cx="1441623" cy="37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</a:t>
            </a:r>
            <a:endParaRPr lang="en-GB" b="1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7880" y="1952371"/>
            <a:ext cx="1441623" cy="37894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Projects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65405" y="1952371"/>
            <a:ext cx="1441623" cy="37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Projects</a:t>
            </a:r>
            <a:endParaRPr lang="en-GB" b="1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7880" y="2446642"/>
            <a:ext cx="1441623" cy="37894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Subject Tutorials</a:t>
            </a:r>
            <a:endParaRPr lang="en-GB" sz="1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65405" y="2446642"/>
            <a:ext cx="1441623" cy="37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Subject Tutorials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7880" y="2940913"/>
            <a:ext cx="1441623" cy="37894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Blog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65405" y="2940913"/>
            <a:ext cx="1441623" cy="37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</a:t>
            </a:r>
            <a:endParaRPr lang="en-GB" b="1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2" y="3182090"/>
            <a:ext cx="1481456" cy="493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-1" b="-19037"/>
          <a:stretch/>
        </p:blipFill>
        <p:spPr>
          <a:xfrm>
            <a:off x="6862797" y="3175912"/>
            <a:ext cx="1475360" cy="500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-19036"/>
          <a:stretch/>
        </p:blipFill>
        <p:spPr>
          <a:xfrm>
            <a:off x="8212965" y="3175912"/>
            <a:ext cx="1481456" cy="500738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6755606" y="3671888"/>
            <a:ext cx="933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4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Umut Ekinci</dc:creator>
  <cp:lastModifiedBy>Umut Ekinci</cp:lastModifiedBy>
  <cp:revision>3</cp:revision>
  <dcterms:created xsi:type="dcterms:W3CDTF">2015-11-29T23:03:03Z</dcterms:created>
  <dcterms:modified xsi:type="dcterms:W3CDTF">2015-11-30T00:00:27Z</dcterms:modified>
</cp:coreProperties>
</file>