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295600" cy="2376488"/>
  <p:notesSz cx="6858000" cy="9144000"/>
  <p:defaultTextStyle>
    <a:defPPr>
      <a:defRPr lang="en-US"/>
    </a:defPPr>
    <a:lvl1pPr marL="0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1pPr>
    <a:lvl2pPr marL="1244133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2pPr>
    <a:lvl3pPr marL="2488265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3pPr>
    <a:lvl4pPr marL="3732398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4pPr>
    <a:lvl5pPr marL="4976531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5pPr>
    <a:lvl6pPr marL="6220663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6pPr>
    <a:lvl7pPr marL="7464796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7pPr>
    <a:lvl8pPr marL="8708928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8pPr>
    <a:lvl9pPr marL="9953061" algn="l" defTabSz="2488265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950" y="388930"/>
            <a:ext cx="21221700" cy="827370"/>
          </a:xfrm>
        </p:spPr>
        <p:txBody>
          <a:bodyPr anchor="b"/>
          <a:lstStyle>
            <a:lvl1pPr algn="ctr">
              <a:defRPr sz="2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6950" y="1248206"/>
            <a:ext cx="21221700" cy="573768"/>
          </a:xfrm>
        </p:spPr>
        <p:txBody>
          <a:bodyPr/>
          <a:lstStyle>
            <a:lvl1pPr marL="0" indent="0" algn="ctr">
              <a:buNone/>
              <a:defRPr sz="832"/>
            </a:lvl1pPr>
            <a:lvl2pPr marL="158420" indent="0" algn="ctr">
              <a:buNone/>
              <a:defRPr sz="693"/>
            </a:lvl2pPr>
            <a:lvl3pPr marL="316840" indent="0" algn="ctr">
              <a:buNone/>
              <a:defRPr sz="624"/>
            </a:lvl3pPr>
            <a:lvl4pPr marL="475259" indent="0" algn="ctr">
              <a:buNone/>
              <a:defRPr sz="554"/>
            </a:lvl4pPr>
            <a:lvl5pPr marL="633679" indent="0" algn="ctr">
              <a:buNone/>
              <a:defRPr sz="554"/>
            </a:lvl5pPr>
            <a:lvl6pPr marL="792099" indent="0" algn="ctr">
              <a:buNone/>
              <a:defRPr sz="554"/>
            </a:lvl6pPr>
            <a:lvl7pPr marL="950519" indent="0" algn="ctr">
              <a:buNone/>
              <a:defRPr sz="554"/>
            </a:lvl7pPr>
            <a:lvl8pPr marL="1108939" indent="0" algn="ctr">
              <a:buNone/>
              <a:defRPr sz="554"/>
            </a:lvl8pPr>
            <a:lvl9pPr marL="1267358" indent="0" algn="ctr">
              <a:buNone/>
              <a:defRPr sz="5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49039" y="126526"/>
            <a:ext cx="6101239" cy="20139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5323" y="126526"/>
            <a:ext cx="17950021" cy="20139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585" y="592472"/>
            <a:ext cx="24404955" cy="98855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585" y="1590377"/>
            <a:ext cx="24404955" cy="519857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42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2pPr>
            <a:lvl3pPr marL="316840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25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4pPr>
            <a:lvl5pPr marL="63367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5pPr>
            <a:lvl6pPr marL="79209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6pPr>
            <a:lvl7pPr marL="95051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7pPr>
            <a:lvl8pPr marL="110893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8pPr>
            <a:lvl9pPr marL="1267358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4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5323" y="632630"/>
            <a:ext cx="12025630" cy="15078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24648" y="632630"/>
            <a:ext cx="12025630" cy="15078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008" y="126526"/>
            <a:ext cx="24404955" cy="459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009" y="582570"/>
            <a:ext cx="11970364" cy="285508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009" y="868078"/>
            <a:ext cx="11970364" cy="127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24648" y="582570"/>
            <a:ext cx="12029315" cy="285508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24648" y="868078"/>
            <a:ext cx="12029315" cy="127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5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009" y="158432"/>
            <a:ext cx="9126067" cy="554514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315" y="342170"/>
            <a:ext cx="14324648" cy="1688847"/>
          </a:xfrm>
        </p:spPr>
        <p:txBody>
          <a:bodyPr/>
          <a:lstStyle>
            <a:lvl1pPr>
              <a:defRPr sz="1109"/>
            </a:lvl1pPr>
            <a:lvl2pPr>
              <a:defRPr sz="970"/>
            </a:lvl2pPr>
            <a:lvl3pPr>
              <a:defRPr sz="832"/>
            </a:lvl3pPr>
            <a:lvl4pPr>
              <a:defRPr sz="693"/>
            </a:lvl4pPr>
            <a:lvl5pPr>
              <a:defRPr sz="693"/>
            </a:lvl5pPr>
            <a:lvl6pPr>
              <a:defRPr sz="693"/>
            </a:lvl6pPr>
            <a:lvl7pPr>
              <a:defRPr sz="693"/>
            </a:lvl7pPr>
            <a:lvl8pPr>
              <a:defRPr sz="693"/>
            </a:lvl8pPr>
            <a:lvl9pPr>
              <a:defRPr sz="6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9009" y="712947"/>
            <a:ext cx="9126067" cy="1320821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6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009" y="158432"/>
            <a:ext cx="9126067" cy="554514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29315" y="342170"/>
            <a:ext cx="14324648" cy="1688847"/>
          </a:xfrm>
        </p:spPr>
        <p:txBody>
          <a:bodyPr anchor="t"/>
          <a:lstStyle>
            <a:lvl1pPr marL="0" indent="0">
              <a:buNone/>
              <a:defRPr sz="1109"/>
            </a:lvl1pPr>
            <a:lvl2pPr marL="158420" indent="0">
              <a:buNone/>
              <a:defRPr sz="970"/>
            </a:lvl2pPr>
            <a:lvl3pPr marL="316840" indent="0">
              <a:buNone/>
              <a:defRPr sz="832"/>
            </a:lvl3pPr>
            <a:lvl4pPr marL="475259" indent="0">
              <a:buNone/>
              <a:defRPr sz="693"/>
            </a:lvl4pPr>
            <a:lvl5pPr marL="633679" indent="0">
              <a:buNone/>
              <a:defRPr sz="693"/>
            </a:lvl5pPr>
            <a:lvl6pPr marL="792099" indent="0">
              <a:buNone/>
              <a:defRPr sz="693"/>
            </a:lvl6pPr>
            <a:lvl7pPr marL="950519" indent="0">
              <a:buNone/>
              <a:defRPr sz="693"/>
            </a:lvl7pPr>
            <a:lvl8pPr marL="1108939" indent="0">
              <a:buNone/>
              <a:defRPr sz="693"/>
            </a:lvl8pPr>
            <a:lvl9pPr marL="1267358" indent="0">
              <a:buNone/>
              <a:defRPr sz="69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9009" y="712947"/>
            <a:ext cx="9126067" cy="1320821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0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323" y="126526"/>
            <a:ext cx="24404955" cy="45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5323" y="632630"/>
            <a:ext cx="24404955" cy="150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5323" y="2202652"/>
            <a:ext cx="6366510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6AE4-8068-4E02-913B-FDA2939BFD78}" type="datetimeFigureOut">
              <a:rPr lang="en-GB" smtClean="0"/>
              <a:t>21/11/2015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918" y="2202652"/>
            <a:ext cx="9549765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983768" y="2202652"/>
            <a:ext cx="6366510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0A0E-E180-4D0D-B9F2-E64DB1EA8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9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6840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10" indent="-79210" algn="l" defTabSz="31684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3763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05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3pPr>
      <a:lvl4pPr marL="55446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288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130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2972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6568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684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25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367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051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893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7358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desktopwallpaper4.me/wallpapers/abstract/1920x1200/1/1547-gray-waves-1920x1200-abstract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9" b="54693"/>
          <a:stretch/>
        </p:blipFill>
        <p:spPr bwMode="auto">
          <a:xfrm>
            <a:off x="0" y="307"/>
            <a:ext cx="28295599" cy="23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6"/>
            <a:ext cx="7953319" cy="2432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63028" y="89979"/>
            <a:ext cx="10101943" cy="188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If you're into capacitors, then you’ll love it here!</a:t>
            </a:r>
            <a:endParaRPr lang="en-GB" sz="5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1411" y="1874378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site run by the </a:t>
            </a:r>
            <a:r>
              <a:rPr lang="en-GB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TheTechnoGuy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5849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Ekinci</dc:creator>
  <cp:lastModifiedBy>Umut Ekinci</cp:lastModifiedBy>
  <cp:revision>2</cp:revision>
  <dcterms:created xsi:type="dcterms:W3CDTF">2015-11-21T18:00:47Z</dcterms:created>
  <dcterms:modified xsi:type="dcterms:W3CDTF">2015-11-21T18:15:47Z</dcterms:modified>
</cp:coreProperties>
</file>