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9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7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6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4069-4768-4BBD-93F6-52AC7D1247A8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9262-F1C1-4A50-9B01-6B09959987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8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57880" y="469558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HomePage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5405" y="469558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HomePage</a:t>
            </a:r>
            <a:endParaRPr lang="en-GB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7880" y="963829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XEB_Login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65405" y="963829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XEB_Login</a:t>
            </a:r>
            <a:endParaRPr lang="en-GB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7880" y="1458100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65405" y="1458100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  <a:endParaRPr lang="en-GB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7880" y="1952371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65405" y="1952371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endParaRPr lang="en-GB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7880" y="2446642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Subject Tutorials</a:t>
            </a:r>
            <a:endParaRPr lang="en-GB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65405" y="2446642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Subject Tutorials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7880" y="2940913"/>
            <a:ext cx="1441623" cy="37894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65405" y="2940913"/>
            <a:ext cx="1441623" cy="3789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  <a:endParaRPr lang="en-GB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4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Umut Ekinci</dc:creator>
  <cp:lastModifiedBy>Umut Ekinci</cp:lastModifiedBy>
  <cp:revision>2</cp:revision>
  <dcterms:created xsi:type="dcterms:W3CDTF">2015-11-29T23:03:03Z</dcterms:created>
  <dcterms:modified xsi:type="dcterms:W3CDTF">2015-11-29T23:14:35Z</dcterms:modified>
</cp:coreProperties>
</file>