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9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3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87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9664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7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567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6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49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3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9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6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8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56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13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01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08D51-55F8-43E3-B740-89A9C060B83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2D99-0ACE-4A16-AD70-090514653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21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EF4B93-B046-E699-D36C-EC6DD52D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2091" y="1122363"/>
            <a:ext cx="9468464" cy="2387600"/>
          </a:xfrm>
        </p:spPr>
        <p:txBody>
          <a:bodyPr>
            <a:normAutofit/>
          </a:bodyPr>
          <a:lstStyle/>
          <a:p>
            <a:r>
              <a:rPr lang="en-US" sz="3600" dirty="0"/>
              <a:t>Afet </a:t>
            </a:r>
            <a:r>
              <a:rPr lang="en-US" sz="3600" dirty="0" err="1"/>
              <a:t>Durumlarında</a:t>
            </a:r>
            <a:r>
              <a:rPr lang="en-US" sz="3600" dirty="0"/>
              <a:t> </a:t>
            </a:r>
            <a:r>
              <a:rPr lang="en-US" sz="3600" dirty="0" err="1"/>
              <a:t>İHA’ların</a:t>
            </a:r>
            <a:r>
              <a:rPr lang="en-US" sz="3600" dirty="0"/>
              <a:t> Etkin </a:t>
            </a:r>
            <a:r>
              <a:rPr lang="en-US" sz="3600" dirty="0" err="1"/>
              <a:t>Kullanımı</a:t>
            </a:r>
            <a:r>
              <a:rPr lang="en-US" sz="3600" dirty="0"/>
              <a:t> </a:t>
            </a:r>
            <a:r>
              <a:rPr lang="en-US" sz="3600" dirty="0" err="1"/>
              <a:t>İçin</a:t>
            </a:r>
            <a:r>
              <a:rPr lang="en-US" sz="3600" dirty="0"/>
              <a:t> </a:t>
            </a:r>
            <a:r>
              <a:rPr lang="en-US" sz="3600" dirty="0" err="1"/>
              <a:t>Algoritma</a:t>
            </a:r>
            <a:r>
              <a:rPr lang="en-US" sz="3600" dirty="0"/>
              <a:t> </a:t>
            </a:r>
            <a:r>
              <a:rPr lang="en-US" sz="3600" dirty="0" err="1"/>
              <a:t>Araştırması</a:t>
            </a:r>
            <a:r>
              <a:rPr lang="en-US" sz="3600" dirty="0"/>
              <a:t> </a:t>
            </a:r>
            <a:r>
              <a:rPr lang="en-US" sz="3600" dirty="0" err="1"/>
              <a:t>ve</a:t>
            </a:r>
            <a:r>
              <a:rPr lang="en-US" sz="3600" dirty="0"/>
              <a:t> </a:t>
            </a:r>
            <a:r>
              <a:rPr lang="en-US" sz="3600" dirty="0" err="1"/>
              <a:t>Simülasyon</a:t>
            </a:r>
            <a:r>
              <a:rPr lang="en-US" sz="3600" dirty="0"/>
              <a:t> </a:t>
            </a:r>
            <a:r>
              <a:rPr lang="en-US" sz="3600" dirty="0" err="1"/>
              <a:t>Ortamında</a:t>
            </a:r>
            <a:r>
              <a:rPr lang="en-US" sz="3600" dirty="0"/>
              <a:t> </a:t>
            </a:r>
            <a:r>
              <a:rPr lang="en-US" sz="3600" dirty="0" err="1"/>
              <a:t>Analizi</a:t>
            </a:r>
            <a:endParaRPr lang="en-US" sz="3600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2FE008-561D-34D5-13DC-9563FD809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71677" y="4693419"/>
            <a:ext cx="4986164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Umut Engin Berkkan &amp; </a:t>
            </a:r>
            <a:r>
              <a:rPr lang="en-US" dirty="0" err="1"/>
              <a:t>Ubeydullah</a:t>
            </a:r>
            <a:r>
              <a:rPr lang="en-US" dirty="0"/>
              <a:t> AK</a:t>
            </a:r>
          </a:p>
        </p:txBody>
      </p:sp>
    </p:spTree>
    <p:extLst>
      <p:ext uri="{BB962C8B-B14F-4D97-AF65-F5344CB8AC3E}">
        <p14:creationId xmlns:p14="http://schemas.microsoft.com/office/powerpoint/2010/main" val="735344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78DB5F-91C2-4E71-1FB1-1C6265D3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466" y="346183"/>
            <a:ext cx="3705890" cy="1478570"/>
          </a:xfrm>
        </p:spPr>
        <p:txBody>
          <a:bodyPr/>
          <a:lstStyle/>
          <a:p>
            <a:r>
              <a:rPr lang="en-US" dirty="0" err="1"/>
              <a:t>Doğal</a:t>
            </a:r>
            <a:r>
              <a:rPr lang="en-US" dirty="0"/>
              <a:t> </a:t>
            </a:r>
            <a:r>
              <a:rPr lang="en-US" dirty="0" err="1"/>
              <a:t>Afetler</a:t>
            </a:r>
            <a:endParaRPr lang="en-US" dirty="0"/>
          </a:p>
        </p:txBody>
      </p:sp>
      <p:pic>
        <p:nvPicPr>
          <p:cNvPr id="5" name="İçerik Yer Tutucusu 4" descr="dış mekan, gökyüzü, su, kolaj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BFA22D0E-37D1-DF2A-D1C4-EE978630A7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242" y="1958672"/>
            <a:ext cx="7360337" cy="4140189"/>
          </a:xfrm>
        </p:spPr>
      </p:pic>
    </p:spTree>
    <p:extLst>
      <p:ext uri="{BB962C8B-B14F-4D97-AF65-F5344CB8AC3E}">
        <p14:creationId xmlns:p14="http://schemas.microsoft.com/office/powerpoint/2010/main" val="402099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203DCD-60CF-7F7D-0177-BFFF1C5D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65" y="618518"/>
            <a:ext cx="6971070" cy="885817"/>
          </a:xfrm>
        </p:spPr>
        <p:txBody>
          <a:bodyPr/>
          <a:lstStyle/>
          <a:p>
            <a:r>
              <a:rPr lang="en-US" dirty="0"/>
              <a:t>	    İHA İLE İLAÇLAMA</a:t>
            </a:r>
          </a:p>
        </p:txBody>
      </p:sp>
      <p:pic>
        <p:nvPicPr>
          <p:cNvPr id="5" name="İçerik Yer Tutucusu 4" descr="dış mekan, gökyüzü, bulut, bitk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5251227-05BE-31A0-AF77-C9629C643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43" y="1728377"/>
            <a:ext cx="7270944" cy="4092319"/>
          </a:xfrm>
        </p:spPr>
      </p:pic>
    </p:spTree>
    <p:extLst>
      <p:ext uri="{BB962C8B-B14F-4D97-AF65-F5344CB8AC3E}">
        <p14:creationId xmlns:p14="http://schemas.microsoft.com/office/powerpoint/2010/main" val="2588678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283566-2FB9-1342-308E-43C6FD70E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aMACIMIZ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AC14814-BC8E-2194-5281-3B02E8B9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Doğadan</a:t>
            </a:r>
            <a:r>
              <a:rPr lang="en-US" dirty="0"/>
              <a:t> </a:t>
            </a:r>
            <a:r>
              <a:rPr lang="en-US" dirty="0" err="1"/>
              <a:t>esinlenen</a:t>
            </a:r>
            <a:r>
              <a:rPr lang="en-US" dirty="0"/>
              <a:t> </a:t>
            </a:r>
            <a:r>
              <a:rPr lang="en-US" dirty="0" err="1"/>
              <a:t>sürü</a:t>
            </a:r>
            <a:r>
              <a:rPr lang="en-US" dirty="0"/>
              <a:t> </a:t>
            </a:r>
            <a:r>
              <a:rPr lang="en-US" dirty="0" err="1"/>
              <a:t>zekası</a:t>
            </a:r>
            <a:r>
              <a:rPr lang="en-US" dirty="0"/>
              <a:t> </a:t>
            </a:r>
            <a:r>
              <a:rPr lang="en-US" dirty="0" err="1"/>
              <a:t>algoritmalarını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senaryolar</a:t>
            </a:r>
            <a:r>
              <a:rPr lang="en-US" dirty="0"/>
              <a:t> </a:t>
            </a:r>
            <a:r>
              <a:rPr lang="en-US" dirty="0" err="1"/>
              <a:t>dahilinde</a:t>
            </a:r>
            <a:r>
              <a:rPr lang="en-US" dirty="0"/>
              <a:t> </a:t>
            </a:r>
            <a:r>
              <a:rPr lang="en-US" dirty="0" err="1"/>
              <a:t>koşturup</a:t>
            </a:r>
            <a:r>
              <a:rPr lang="en-US" dirty="0"/>
              <a:t> </a:t>
            </a:r>
            <a:r>
              <a:rPr lang="en-US" dirty="0" err="1"/>
              <a:t>performansları</a:t>
            </a:r>
            <a:r>
              <a:rPr lang="en-US" dirty="0"/>
              <a:t> </a:t>
            </a:r>
            <a:r>
              <a:rPr lang="en-US" dirty="0" err="1"/>
              <a:t>hakkında</a:t>
            </a:r>
            <a:r>
              <a:rPr lang="en-US" dirty="0"/>
              <a:t> </a:t>
            </a:r>
            <a:r>
              <a:rPr lang="en-US" dirty="0" err="1"/>
              <a:t>fikir</a:t>
            </a:r>
            <a:r>
              <a:rPr lang="en-US" dirty="0"/>
              <a:t> </a:t>
            </a:r>
            <a:r>
              <a:rPr lang="en-US" dirty="0" err="1"/>
              <a:t>sahibi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.</a:t>
            </a:r>
          </a:p>
          <a:p>
            <a:r>
              <a:rPr lang="en-US" dirty="0" err="1"/>
              <a:t>Hazırlık</a:t>
            </a:r>
            <a:r>
              <a:rPr lang="en-US" dirty="0"/>
              <a:t> </a:t>
            </a:r>
            <a:r>
              <a:rPr lang="en-US" dirty="0" err="1"/>
              <a:t>evresindeki</a:t>
            </a:r>
            <a:r>
              <a:rPr lang="en-US" dirty="0"/>
              <a:t> </a:t>
            </a:r>
            <a:r>
              <a:rPr lang="en-US" dirty="0" err="1"/>
              <a:t>konum</a:t>
            </a:r>
            <a:r>
              <a:rPr lang="en-US" dirty="0"/>
              <a:t> </a:t>
            </a:r>
            <a:r>
              <a:rPr lang="en-US" dirty="0" err="1"/>
              <a:t>farklılıklarının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performans</a:t>
            </a:r>
            <a:r>
              <a:rPr lang="en-US" dirty="0"/>
              <a:t> </a:t>
            </a:r>
            <a:r>
              <a:rPr lang="en-US" dirty="0" err="1"/>
              <a:t>üzerindeki</a:t>
            </a:r>
            <a:r>
              <a:rPr lang="en-US" dirty="0"/>
              <a:t> </a:t>
            </a:r>
            <a:r>
              <a:rPr lang="en-US" dirty="0" err="1"/>
              <a:t>etkisini</a:t>
            </a:r>
            <a:r>
              <a:rPr lang="en-US" dirty="0"/>
              <a:t> </a:t>
            </a:r>
            <a:r>
              <a:rPr lang="en-US" dirty="0" err="1"/>
              <a:t>ölçmek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883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355768-C3CB-AF09-B750-25DEA4A9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metin, ekran görüntüsü, sayı, numara, paralel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D3FF215-1BB8-B15A-3CD6-909C0E3B5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830" y="503932"/>
            <a:ext cx="4895164" cy="5850135"/>
          </a:xfrm>
        </p:spPr>
      </p:pic>
    </p:spTree>
    <p:extLst>
      <p:ext uri="{BB962C8B-B14F-4D97-AF65-F5344CB8AC3E}">
        <p14:creationId xmlns:p14="http://schemas.microsoft.com/office/powerpoint/2010/main" val="216309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48667E-E3BE-940B-400B-F4176D6C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822" y="476767"/>
            <a:ext cx="3853374" cy="838172"/>
          </a:xfrm>
        </p:spPr>
        <p:txBody>
          <a:bodyPr/>
          <a:lstStyle/>
          <a:p>
            <a:r>
              <a:rPr lang="en-US" dirty="0" err="1"/>
              <a:t>Formasyonlar</a:t>
            </a:r>
            <a:endParaRPr 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11A12C4C-2C0D-1F22-1441-3F2AB0F0BE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14" y="3731007"/>
            <a:ext cx="2060258" cy="2239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 descr="ekran görüntüsü, daire, çizgi, grafik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3688C22-0BEA-953D-BFE2-3A444435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252" y="2014635"/>
            <a:ext cx="2181225" cy="1972310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270C420B-96AC-2B4B-6136-F3A3EB76F8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294" y="1905950"/>
            <a:ext cx="2015178" cy="2189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 descr="ekran görüntüsü, grafik, daire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C742626-82E0-974F-48C6-663B762B8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147" y="4092031"/>
            <a:ext cx="1973148" cy="187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7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8DC5E9-B1A8-EA05-4054-C56BC53E2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ALGORİTMALAR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9D96F3-3CBF-4F35-731B-112DD3F2B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Parçacık Sürü Optimizasyonu (PSO)</a:t>
            </a:r>
            <a:endParaRPr lang="en-US" dirty="0"/>
          </a:p>
          <a:p>
            <a:r>
              <a:rPr lang="tr-TR" dirty="0"/>
              <a:t>Karınca Kolonisi Optimizasyonu (ACO</a:t>
            </a:r>
            <a:r>
              <a:rPr lang="en-US" dirty="0"/>
              <a:t>)</a:t>
            </a:r>
          </a:p>
          <a:p>
            <a:r>
              <a:rPr lang="tr-TR" dirty="0"/>
              <a:t>Sürü Hareket Algoritması (SMA - </a:t>
            </a:r>
            <a:r>
              <a:rPr lang="tr-TR" dirty="0" err="1"/>
              <a:t>Boids</a:t>
            </a:r>
            <a:r>
              <a:rPr lang="tr-TR" dirty="0"/>
              <a:t> Temelli</a:t>
            </a:r>
            <a:r>
              <a:rPr lang="en-US" dirty="0"/>
              <a:t>)</a:t>
            </a:r>
          </a:p>
          <a:p>
            <a:r>
              <a:rPr lang="tr-TR" dirty="0"/>
              <a:t>Gri Kurt Optimizasyonu (GWO</a:t>
            </a:r>
            <a:r>
              <a:rPr lang="en-US" dirty="0"/>
              <a:t>)</a:t>
            </a:r>
          </a:p>
          <a:p>
            <a:r>
              <a:rPr lang="tr-TR" dirty="0"/>
              <a:t>Balina Optimizasyonu Algoritması (WOA</a:t>
            </a:r>
            <a:r>
              <a:rPr lang="en-US" dirty="0"/>
              <a:t>)</a:t>
            </a:r>
          </a:p>
          <a:p>
            <a:r>
              <a:rPr lang="tr-TR" dirty="0"/>
              <a:t>Guguk Kuşu Arama (</a:t>
            </a:r>
            <a:r>
              <a:rPr lang="tr-TR" dirty="0" err="1"/>
              <a:t>Cuckoo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– CS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023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8290D2-2411-44D5-4232-92C66FF4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Parametreler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142778-C884-A855-C613-9841FD3B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Kapsama</a:t>
            </a:r>
            <a:r>
              <a:rPr lang="en-US" dirty="0"/>
              <a:t> </a:t>
            </a:r>
            <a:r>
              <a:rPr lang="en-US" dirty="0" err="1"/>
              <a:t>alanı</a:t>
            </a:r>
            <a:endParaRPr lang="en-US" dirty="0"/>
          </a:p>
          <a:p>
            <a:r>
              <a:rPr lang="en-US" dirty="0" err="1"/>
              <a:t>İletişim</a:t>
            </a:r>
            <a:r>
              <a:rPr lang="en-US" dirty="0"/>
              <a:t> </a:t>
            </a:r>
            <a:r>
              <a:rPr lang="en-US" dirty="0" err="1"/>
              <a:t>menzili</a:t>
            </a:r>
            <a:endParaRPr lang="en-US" dirty="0"/>
          </a:p>
          <a:p>
            <a:r>
              <a:rPr lang="en-US" dirty="0" err="1"/>
              <a:t>Formasyon</a:t>
            </a:r>
            <a:endParaRPr lang="en-US" dirty="0"/>
          </a:p>
          <a:p>
            <a:r>
              <a:rPr lang="en-US" dirty="0" err="1"/>
              <a:t>Algoritma</a:t>
            </a:r>
            <a:endParaRPr lang="en-US" dirty="0"/>
          </a:p>
          <a:p>
            <a:r>
              <a:rPr lang="en-US" dirty="0"/>
              <a:t>Alan </a:t>
            </a:r>
            <a:r>
              <a:rPr lang="en-US" dirty="0" err="1"/>
              <a:t>Genişliği</a:t>
            </a:r>
            <a:endParaRPr lang="en-US" dirty="0"/>
          </a:p>
          <a:p>
            <a:r>
              <a:rPr lang="en-US" dirty="0"/>
              <a:t>İHA </a:t>
            </a:r>
            <a:r>
              <a:rPr lang="en-US" dirty="0" err="1"/>
              <a:t>sayısı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Devre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62</TotalTime>
  <Words>106</Words>
  <Application>Microsoft Office PowerPoint</Application>
  <PresentationFormat>Geniş ekran</PresentationFormat>
  <Paragraphs>23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Tw Cen MT</vt:lpstr>
      <vt:lpstr>Devre</vt:lpstr>
      <vt:lpstr>Afet Durumlarında İHA’ların Etkin Kullanımı İçin Algoritma Araştırması ve Simülasyon Ortamında Analizi</vt:lpstr>
      <vt:lpstr>Doğal Afetler</vt:lpstr>
      <vt:lpstr>     İHA İLE İLAÇLAMA</vt:lpstr>
      <vt:lpstr>aMACIMIZ</vt:lpstr>
      <vt:lpstr>PowerPoint Sunusu</vt:lpstr>
      <vt:lpstr>Formasyonlar</vt:lpstr>
      <vt:lpstr>ALGORİTMALAR </vt:lpstr>
      <vt:lpstr>Parametreler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umut engin berkkan</dc:creator>
  <cp:lastModifiedBy>umut engin berkkan</cp:lastModifiedBy>
  <cp:revision>3</cp:revision>
  <dcterms:created xsi:type="dcterms:W3CDTF">2025-06-18T16:20:12Z</dcterms:created>
  <dcterms:modified xsi:type="dcterms:W3CDTF">2025-06-18T17:34:17Z</dcterms:modified>
</cp:coreProperties>
</file>