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CCE0D6-1B02-45F2-BF04-0C45AF3AB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7B6B89E-028B-41A1-B44D-B459EFAE6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D600822-5C05-48AF-BB9C-562A12BB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632B-7B55-47CE-977D-D29F65952485}" type="datetimeFigureOut">
              <a:rPr lang="tr-TR" smtClean="0"/>
              <a:t>28.08.2019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54341C-D654-4A3F-914E-98B73B04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511A5B-9F35-4A0A-9A94-0237618F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BCE-9C5C-4F1D-A912-069447BE29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284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F41C6D-E17F-464B-B9F3-BFCDAA0F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D599B6B-56D8-4CAE-9350-2BF176114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E8F3BC-95EB-439E-8D9C-748D1612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632B-7B55-47CE-977D-D29F65952485}" type="datetimeFigureOut">
              <a:rPr lang="tr-TR" smtClean="0"/>
              <a:t>28.08.2019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D9862F-ACD9-477E-A731-3A44C5D2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DFB88B-C974-4731-B6BF-89F2A0B1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BCE-9C5C-4F1D-A912-069447BE29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08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EDD8987-6982-46CC-9A4A-5B8C0202E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1EF0A76-33AD-457A-9FCB-26BE5FB23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AE70B77-4451-44A8-8959-EAFAA846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632B-7B55-47CE-977D-D29F65952485}" type="datetimeFigureOut">
              <a:rPr lang="tr-TR" smtClean="0"/>
              <a:t>28.08.2019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CA908F-2C76-4990-9652-4F0606F0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1D9B60-D083-4CDC-9C31-5DA622DF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BCE-9C5C-4F1D-A912-069447BE29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65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F597A2-B297-48F5-9818-2782CC03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0C127B-A8A4-4E3C-9DFD-8B65B3C4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66A3AB-2C75-4D5C-8477-762EC527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632B-7B55-47CE-977D-D29F65952485}" type="datetimeFigureOut">
              <a:rPr lang="tr-TR" smtClean="0"/>
              <a:t>28.08.2019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B4E48DD-3659-4FE7-92D1-6A5E7E31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73408C0-990A-467C-A90F-BD88A2C5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BCE-9C5C-4F1D-A912-069447BE29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688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61CE32-0287-4406-8B3A-CC273A24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5A50B11-E781-4068-BCC5-0D7AE1019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D73E502-5D96-49DE-A687-DA0ABC29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632B-7B55-47CE-977D-D29F65952485}" type="datetimeFigureOut">
              <a:rPr lang="tr-TR" smtClean="0"/>
              <a:t>28.08.2019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AEC882-2CC5-48D0-9810-BABF6BE9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7E0D2EC-C52B-49B5-8980-CEE5195A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BCE-9C5C-4F1D-A912-069447BE29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19C53D-E289-4C19-919F-F46833EB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02B605-1640-46A9-8E77-20EB22F34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9A84B30-C759-4114-A989-924C7A310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90C2822-786A-471F-A54E-5B7F546D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632B-7B55-47CE-977D-D29F65952485}" type="datetimeFigureOut">
              <a:rPr lang="tr-TR" smtClean="0"/>
              <a:t>28.08.2019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FAA9F44-C902-4A16-AFD7-6071DF7E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C16F4A2-4A35-4092-AAC3-95D7F46A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BCE-9C5C-4F1D-A912-069447BE29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814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AF3C4C-77BD-4C86-ADC0-97CFDD50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575B96E-753F-4A31-99B3-D327323E1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64D61F-43F8-4CB0-9113-DEE3BCEA1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BB3EC46-773E-4FD7-80C3-2285CCD67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750C73B-5111-495D-A32E-C2C825DEF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02C1AD4-428E-4DEB-BE2B-DEAE2A69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632B-7B55-47CE-977D-D29F65952485}" type="datetimeFigureOut">
              <a:rPr lang="tr-TR" smtClean="0"/>
              <a:t>28.08.2019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ADC407F-9332-4B49-BDEE-91970C8A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A0B222-83A0-4359-A575-32446F99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BCE-9C5C-4F1D-A912-069447BE29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736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2B74C5-094D-4DA1-9445-9313C150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D452D5-5DA7-4047-8D31-CBE6DBAD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632B-7B55-47CE-977D-D29F65952485}" type="datetimeFigureOut">
              <a:rPr lang="tr-TR" smtClean="0"/>
              <a:t>28.08.2019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DC60A4F-E2C2-4CED-8B01-139DED3A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A2F03A-4752-4C77-AF35-22517E9D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BCE-9C5C-4F1D-A912-069447BE29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5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22BCDF6-51E9-45B6-BC31-DCEB4451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632B-7B55-47CE-977D-D29F65952485}" type="datetimeFigureOut">
              <a:rPr lang="tr-TR" smtClean="0"/>
              <a:t>28.08.2019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FB69134-6881-4A5B-A279-1964235A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72F2151-449B-472C-8077-6765DE84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BCE-9C5C-4F1D-A912-069447BE29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299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527C55-037E-4C10-B48B-76197AF6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548448-42EE-4479-ADAE-27ACCF06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11AA5DC-38BA-4F62-934B-330C7D60C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069BBBE-1DB3-4303-8875-F53474AF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632B-7B55-47CE-977D-D29F65952485}" type="datetimeFigureOut">
              <a:rPr lang="tr-TR" smtClean="0"/>
              <a:t>28.08.2019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C94252F-7A32-4A5E-83E5-2901FDFF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AB28B41-18E2-4901-BABB-42AC44BC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BCE-9C5C-4F1D-A912-069447BE29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686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32CE75-B90C-42AE-B2A4-297B10A3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9CD96B8-45B2-424A-AF33-977DC915B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4BB3E45-1483-40B2-B6E6-61B6CB8AB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BD07818-57D4-4EC7-B1C0-C97A3F7F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632B-7B55-47CE-977D-D29F65952485}" type="datetimeFigureOut">
              <a:rPr lang="tr-TR" smtClean="0"/>
              <a:t>28.08.2019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05D471F-927C-4A35-9C82-6987660F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369B996-02DA-4291-B0F8-D10732F2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BBCE-9C5C-4F1D-A912-069447BE29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928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1D87DC9-505E-4A1F-8C62-89A6C3CB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AD2C5A6-FB82-4285-967E-DA187D84E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2261B3-B3E6-4FFF-9BD7-CA514999E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632B-7B55-47CE-977D-D29F65952485}" type="datetimeFigureOut">
              <a:rPr lang="tr-TR" smtClean="0"/>
              <a:t>28.08.2019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15ACE3E-0AEB-4176-8A94-9FDD680ED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2BDB8A7-BA05-4265-803C-133E367F7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BBCE-9C5C-4F1D-A912-069447BE29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39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0E1EB21F-3624-491A-90E7-F9D5644BD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I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5201DB4-4F5C-4A9A-A131-C54A1533C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B48CA17-5445-4E18-B512-4764200B47E1}"/>
              </a:ext>
            </a:extLst>
          </p:cNvPr>
          <p:cNvSpPr txBox="1"/>
          <p:nvPr/>
        </p:nvSpPr>
        <p:spPr>
          <a:xfrm>
            <a:off x="448734" y="2624667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not an </a:t>
            </a:r>
            <a:r>
              <a:rPr lang="tr-TR" dirty="0" err="1"/>
              <a:t>account</a:t>
            </a:r>
            <a:r>
              <a:rPr lang="tr-TR" dirty="0"/>
              <a:t> ,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sign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. </a:t>
            </a:r>
            <a:r>
              <a:rPr lang="tr-TR" dirty="0" err="1"/>
              <a:t>Click</a:t>
            </a:r>
            <a:r>
              <a:rPr lang="tr-TR" dirty="0"/>
              <a:t> here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sign</a:t>
            </a:r>
            <a:r>
              <a:rPr lang="tr-TR" dirty="0"/>
              <a:t> </a:t>
            </a:r>
            <a:r>
              <a:rPr lang="tr-TR" dirty="0" err="1"/>
              <a:t>up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321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1FF9661-D3ED-4E35-A958-56D193C26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3CE1971-A36A-445B-BD1E-DA9B729F3B5A}"/>
              </a:ext>
            </a:extLst>
          </p:cNvPr>
          <p:cNvSpPr txBox="1"/>
          <p:nvPr/>
        </p:nvSpPr>
        <p:spPr>
          <a:xfrm>
            <a:off x="567267" y="2743199"/>
            <a:ext cx="31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sign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at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40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AC6537DB-F201-4880-A37E-2FD1CDFD52CA}"/>
              </a:ext>
            </a:extLst>
          </p:cNvPr>
          <p:cNvSpPr txBox="1"/>
          <p:nvPr/>
        </p:nvSpPr>
        <p:spPr>
          <a:xfrm>
            <a:off x="558800" y="1859339"/>
            <a:ext cx="32681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sign</a:t>
            </a:r>
            <a:r>
              <a:rPr lang="tr-TR" dirty="0"/>
              <a:t> in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open</a:t>
            </a:r>
            <a:r>
              <a:rPr lang="tr-TR" dirty="0"/>
              <a:t>.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-Do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items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button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corner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delete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-Do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item</a:t>
            </a:r>
            <a:r>
              <a:rPr lang="tr-TR" dirty="0"/>
              <a:t> </a:t>
            </a:r>
            <a:r>
              <a:rPr lang="tr-TR" dirty="0" err="1"/>
              <a:t>swipe</a:t>
            </a:r>
            <a:r>
              <a:rPr lang="tr-TR" dirty="0"/>
              <a:t> it.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doesn’t</a:t>
            </a:r>
            <a:r>
              <a:rPr lang="tr-TR" dirty="0"/>
              <a:t> </a:t>
            </a:r>
            <a:r>
              <a:rPr lang="tr-TR" dirty="0" err="1"/>
              <a:t>matter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.</a:t>
            </a:r>
          </a:p>
          <a:p>
            <a:r>
              <a:rPr lang="tr-TR" dirty="0" err="1"/>
              <a:t>You</a:t>
            </a:r>
            <a:r>
              <a:rPr lang="tr-TR" dirty="0"/>
              <a:t> can not </a:t>
            </a: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checkboxs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unclickable</a:t>
            </a:r>
            <a:r>
              <a:rPr lang="tr-TR" dirty="0"/>
              <a:t>. </a:t>
            </a:r>
            <a:r>
              <a:rPr lang="en-US" dirty="0"/>
              <a:t>When To-Do items completed all , the checkboxes will be clicked. (You should click refresh button in the left corner for To-Do list item completed.)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943CF95-64E3-467D-A280-258891E2C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5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788DC5F-9ABC-40B2-9565-F0AE8FCB3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8E8C4CA-1B08-4EE4-9DFD-45FD019C2970}"/>
              </a:ext>
            </a:extLst>
          </p:cNvPr>
          <p:cNvSpPr txBox="1"/>
          <p:nvPr/>
        </p:nvSpPr>
        <p:spPr>
          <a:xfrm>
            <a:off x="414867" y="2345267"/>
            <a:ext cx="342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-Do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item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open</a:t>
            </a:r>
            <a:r>
              <a:rPr lang="tr-TR" dirty="0"/>
              <a:t>.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-Do </a:t>
            </a:r>
            <a:r>
              <a:rPr lang="tr-TR" dirty="0" err="1"/>
              <a:t>items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yellow</a:t>
            </a:r>
            <a:r>
              <a:rPr lang="tr-TR" dirty="0"/>
              <a:t> </a:t>
            </a:r>
            <a:r>
              <a:rPr lang="tr-TR" dirty="0" err="1"/>
              <a:t>button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corner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item</a:t>
            </a:r>
            <a:r>
              <a:rPr lang="tr-TR" dirty="0"/>
              <a:t> </a:t>
            </a:r>
            <a:r>
              <a:rPr lang="tr-TR" dirty="0" err="1"/>
              <a:t>completed</a:t>
            </a:r>
            <a:r>
              <a:rPr lang="tr-TR" dirty="0"/>
              <a:t> ,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checkbox</a:t>
            </a:r>
            <a:r>
              <a:rPr lang="tr-TR" dirty="0"/>
              <a:t> at </a:t>
            </a:r>
            <a:r>
              <a:rPr lang="tr-TR" dirty="0" err="1"/>
              <a:t>left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item</a:t>
            </a:r>
            <a:r>
              <a:rPr lang="tr-TR" dirty="0"/>
              <a:t>.</a:t>
            </a:r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delete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-Do </a:t>
            </a:r>
            <a:r>
              <a:rPr lang="tr-TR" dirty="0" err="1"/>
              <a:t>item</a:t>
            </a:r>
            <a:r>
              <a:rPr lang="tr-TR" dirty="0"/>
              <a:t> </a:t>
            </a:r>
            <a:r>
              <a:rPr lang="tr-TR" dirty="0" err="1"/>
              <a:t>swipe</a:t>
            </a:r>
            <a:r>
              <a:rPr lang="tr-TR" dirty="0"/>
              <a:t> </a:t>
            </a:r>
            <a:r>
              <a:rPr lang="tr-TR" dirty="0" err="1"/>
              <a:t>it.It</a:t>
            </a:r>
            <a:r>
              <a:rPr lang="tr-TR" dirty="0"/>
              <a:t> </a:t>
            </a:r>
            <a:r>
              <a:rPr lang="tr-TR" dirty="0" err="1"/>
              <a:t>doesn’t</a:t>
            </a:r>
            <a:r>
              <a:rPr lang="tr-TR" dirty="0"/>
              <a:t> </a:t>
            </a:r>
            <a:r>
              <a:rPr lang="tr-TR" dirty="0" err="1"/>
              <a:t>matter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398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E813812-3551-4348-90B7-53C9F1CE8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7005038-6D58-45D0-B394-9CBA098FD3B5}"/>
              </a:ext>
            </a:extLst>
          </p:cNvPr>
          <p:cNvSpPr txBox="1"/>
          <p:nvPr/>
        </p:nvSpPr>
        <p:spPr>
          <a:xfrm>
            <a:off x="499533" y="2963333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filter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-Do </a:t>
            </a:r>
            <a:r>
              <a:rPr lang="tr-TR" dirty="0" err="1"/>
              <a:t>items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spinner</a:t>
            </a:r>
            <a:r>
              <a:rPr lang="tr-TR" dirty="0"/>
              <a:t> at </a:t>
            </a:r>
            <a:r>
              <a:rPr lang="tr-TR" dirty="0" err="1"/>
              <a:t>left</a:t>
            </a:r>
            <a:r>
              <a:rPr lang="tr-TR" dirty="0"/>
              <a:t> </a:t>
            </a:r>
            <a:r>
              <a:rPr lang="tr-TR" dirty="0" err="1"/>
              <a:t>corner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819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3864AF8-BD00-491E-852F-8CF580A88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FEE2966-E3BE-4CF4-BB3B-AF48BAFC7972}"/>
              </a:ext>
            </a:extLst>
          </p:cNvPr>
          <p:cNvSpPr txBox="1"/>
          <p:nvPr/>
        </p:nvSpPr>
        <p:spPr>
          <a:xfrm>
            <a:off x="465667" y="315806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-Do </a:t>
            </a:r>
            <a:r>
              <a:rPr lang="tr-TR" dirty="0" err="1"/>
              <a:t>items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spinner</a:t>
            </a:r>
            <a:r>
              <a:rPr lang="tr-TR" dirty="0"/>
              <a:t> at </a:t>
            </a:r>
            <a:r>
              <a:rPr lang="tr-TR" dirty="0" err="1"/>
              <a:t>right</a:t>
            </a:r>
            <a:r>
              <a:rPr lang="tr-TR" dirty="0"/>
              <a:t> </a:t>
            </a:r>
            <a:r>
              <a:rPr lang="tr-TR" dirty="0" err="1"/>
              <a:t>corner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36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192</Words>
  <Application>Microsoft Office PowerPoint</Application>
  <PresentationFormat>Geniş ekran</PresentationFormat>
  <Paragraphs>9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Umut Gültekin</dc:creator>
  <cp:lastModifiedBy>Umut Gültekin</cp:lastModifiedBy>
  <cp:revision>4</cp:revision>
  <dcterms:created xsi:type="dcterms:W3CDTF">2019-08-27T12:50:35Z</dcterms:created>
  <dcterms:modified xsi:type="dcterms:W3CDTF">2019-08-28T00:33:30Z</dcterms:modified>
</cp:coreProperties>
</file>