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5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17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4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27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91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43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8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6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8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45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5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7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4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33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9033-3203-48BE-9213-E86EAEA99380}" type="datetimeFigureOut">
              <a:rPr lang="tr-TR" smtClean="0"/>
              <a:t>14.06.2022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A73E-BA1A-4CF5-B013-709BA91F43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35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42689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Ankara </a:t>
            </a:r>
            <a:r>
              <a:rPr lang="tr-TR" sz="4000" dirty="0" err="1" smtClean="0"/>
              <a:t>Medipol</a:t>
            </a:r>
            <a:r>
              <a:rPr lang="tr-TR" sz="4000" dirty="0" smtClean="0"/>
              <a:t> Üniversitesi </a:t>
            </a:r>
            <a:br>
              <a:rPr lang="tr-TR" sz="4000" dirty="0" smtClean="0"/>
            </a:br>
            <a:r>
              <a:rPr lang="tr-TR" sz="4000" dirty="0" smtClean="0"/>
              <a:t>Bitirme Projesi Raporu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72559" y="6254932"/>
            <a:ext cx="3911019" cy="485502"/>
          </a:xfrm>
        </p:spPr>
        <p:txBody>
          <a:bodyPr>
            <a:normAutofit/>
          </a:bodyPr>
          <a:lstStyle/>
          <a:p>
            <a:r>
              <a:rPr lang="tr-TR" dirty="0" smtClean="0"/>
              <a:t>Umut Kocaman AA200014</a:t>
            </a:r>
            <a:endParaRPr lang="tr-TR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177947" y="5093677"/>
            <a:ext cx="8713797" cy="5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Danışman Hocalar: Mehmet Sinan Oruç &amp; Aydın </a:t>
            </a:r>
            <a:r>
              <a:rPr lang="tr-TR" dirty="0" err="1" smtClean="0"/>
              <a:t>Küçükcongar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01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Ders notları</a:t>
            </a:r>
          </a:p>
          <a:p>
            <a:r>
              <a:rPr lang="tr-TR" dirty="0" err="1" smtClean="0"/>
              <a:t>YouTube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40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Tanıtımı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Projenin Konusu: Yenilikçi bir soru bankası sistemi.</a:t>
            </a:r>
          </a:p>
          <a:p>
            <a:endParaRPr lang="tr-TR" dirty="0"/>
          </a:p>
          <a:p>
            <a:r>
              <a:rPr lang="tr-TR" dirty="0" smtClean="0"/>
              <a:t>Projenin Barındırdıkları: İçerisinde soru bankası olan ve aynı zamanda öğrencinin öğretmenle iletişime geçebilecekleri soru sorup cevap alabilecekleri veri tabanı bağlantılı bir site.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733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Projeye eklenecek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Görüntüsel olarak güzelleştirme.</a:t>
            </a:r>
          </a:p>
          <a:p>
            <a:r>
              <a:rPr lang="tr-TR" dirty="0" smtClean="0"/>
              <a:t>Öğretmene fotoğraf iletme.</a:t>
            </a:r>
          </a:p>
          <a:p>
            <a:r>
              <a:rPr lang="tr-TR" dirty="0" smtClean="0"/>
              <a:t>Her geçen gün yeni eklenen güncel sorular.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33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42402" cy="1478570"/>
          </a:xfrm>
        </p:spPr>
        <p:txBody>
          <a:bodyPr/>
          <a:lstStyle/>
          <a:p>
            <a:r>
              <a:rPr lang="tr-TR" dirty="0" smtClean="0"/>
              <a:t>Proje içinde </a:t>
            </a:r>
            <a:r>
              <a:rPr lang="tr-TR" smtClean="0"/>
              <a:t>kullanılan programlar ve diller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Visual </a:t>
            </a:r>
            <a:r>
              <a:rPr lang="tr-TR" dirty="0" err="1" smtClean="0"/>
              <a:t>Studio</a:t>
            </a:r>
            <a:r>
              <a:rPr lang="tr-TR" dirty="0" smtClean="0"/>
              <a:t> 2019</a:t>
            </a:r>
          </a:p>
          <a:p>
            <a:r>
              <a:rPr lang="tr-TR" dirty="0" smtClean="0"/>
              <a:t>Microsoft Access</a:t>
            </a:r>
          </a:p>
          <a:p>
            <a:r>
              <a:rPr lang="tr-TR" dirty="0" smtClean="0"/>
              <a:t>ASP.NET</a:t>
            </a:r>
          </a:p>
          <a:p>
            <a:r>
              <a:rPr lang="tr-TR" dirty="0" smtClean="0"/>
              <a:t>C#</a:t>
            </a:r>
          </a:p>
          <a:p>
            <a:r>
              <a:rPr lang="tr-TR" dirty="0" smtClean="0"/>
              <a:t>SQL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895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 sayfası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94612"/>
            <a:ext cx="5354693" cy="2524839"/>
          </a:xfrm>
        </p:spPr>
      </p:pic>
      <p:sp>
        <p:nvSpPr>
          <p:cNvPr id="7" name="Metin kutusu 6"/>
          <p:cNvSpPr txBox="1"/>
          <p:nvPr/>
        </p:nvSpPr>
        <p:spPr>
          <a:xfrm>
            <a:off x="984347" y="4476207"/>
            <a:ext cx="805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Giriş yapmak isteyen kullanıcının bilgilerinin doğruluğunu kontrol edip öğrenciyse öğrenci sayfasına öğretmense öğretmen sayfasına yönlendirmesini sağlıyor. Ve kullanıcı ekleme silme ve parola güncelleme sayfalarına da geçiş yapılabiliyor.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9850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278884"/>
            <a:ext cx="9905998" cy="53972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Projeden Ekran görüntüleri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4" y="1124691"/>
            <a:ext cx="5895113" cy="316248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91" y="1124691"/>
            <a:ext cx="5874990" cy="3142508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879566" y="4463353"/>
            <a:ext cx="11129553" cy="53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Öğrenci </a:t>
            </a:r>
            <a:r>
              <a:rPr lang="tr-TR" dirty="0" err="1" smtClean="0"/>
              <a:t>anasayfa</a:t>
            </a:r>
            <a:r>
              <a:rPr lang="tr-TR" dirty="0" smtClean="0"/>
              <a:t>                 Öğretmen </a:t>
            </a:r>
            <a:r>
              <a:rPr lang="tr-TR" dirty="0" err="1" smtClean="0"/>
              <a:t>Anasayfa</a:t>
            </a:r>
            <a:r>
              <a:rPr lang="tr-TR" dirty="0" smtClean="0"/>
              <a:t>          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976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44896" cy="853231"/>
          </a:xfrm>
        </p:spPr>
        <p:txBody>
          <a:bodyPr/>
          <a:lstStyle/>
          <a:p>
            <a:r>
              <a:rPr lang="tr-TR" dirty="0" smtClean="0"/>
              <a:t>Öğrenci işlemleri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98324" y="2523806"/>
            <a:ext cx="5523116" cy="253587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Öğretmene soru sorma ve sorulan sorudan gelen cevapları kontrol etme sayfaları.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3" y="1471749"/>
            <a:ext cx="4808090" cy="23829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3" y="4161737"/>
            <a:ext cx="4808090" cy="26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3367" y="0"/>
            <a:ext cx="9905998" cy="1478570"/>
          </a:xfrm>
        </p:spPr>
        <p:txBody>
          <a:bodyPr/>
          <a:lstStyle/>
          <a:p>
            <a:r>
              <a:rPr lang="tr-TR" dirty="0" smtClean="0"/>
              <a:t>Soru bankası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2" y="1178717"/>
            <a:ext cx="7343731" cy="3437491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08" y="3268774"/>
            <a:ext cx="4691376" cy="34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Öğrenciye cevap verme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" y="1915886"/>
            <a:ext cx="9475846" cy="3910148"/>
          </a:xfrm>
        </p:spPr>
      </p:pic>
    </p:spTree>
    <p:extLst>
      <p:ext uri="{BB962C8B-B14F-4D97-AF65-F5344CB8AC3E}">
        <p14:creationId xmlns:p14="http://schemas.microsoft.com/office/powerpoint/2010/main" val="119577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39</TotalTime>
  <Words>145</Words>
  <Application>Microsoft Office PowerPoint</Application>
  <PresentationFormat>Geniş ekran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Devre</vt:lpstr>
      <vt:lpstr>Ankara Medipol Üniversitesi  Bitirme Projesi Raporu</vt:lpstr>
      <vt:lpstr>Proje Tanıtımı</vt:lpstr>
      <vt:lpstr>Projeye eklenecek özellikler</vt:lpstr>
      <vt:lpstr>Proje içinde kullanılan programlar ve diller</vt:lpstr>
      <vt:lpstr>Giriş sayfası</vt:lpstr>
      <vt:lpstr>Projeden Ekran görüntüleri</vt:lpstr>
      <vt:lpstr>Öğrenci işlemleri</vt:lpstr>
      <vt:lpstr>Soru bankası</vt:lpstr>
      <vt:lpstr>Öğrenciye cevap verme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Ankara Medipol Üniversitesi  Bitirme Projesi Raporu</dc:title>
  <dc:creator>Umut KOCAMAN</dc:creator>
  <cp:lastModifiedBy>Umut KOCAMAN</cp:lastModifiedBy>
  <cp:revision>5</cp:revision>
  <dcterms:created xsi:type="dcterms:W3CDTF">2022-06-13T01:23:36Z</dcterms:created>
  <dcterms:modified xsi:type="dcterms:W3CDTF">2022-06-14T09:17:18Z</dcterms:modified>
</cp:coreProperties>
</file>