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6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8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1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2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7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3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4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8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9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4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03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U-Trade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Mehmet umut öksüz</a:t>
            </a:r>
          </a:p>
          <a:p>
            <a:r>
              <a:rPr lang="tr-TR" dirty="0" smtClean="0"/>
              <a:t>2016400096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604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What is U-Trade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With U-Trade you can create leveraged, short positioned purchases from stock markets without actually buying the stock.</a:t>
            </a:r>
          </a:p>
          <a:p>
            <a:r>
              <a:rPr lang="tr-TR" dirty="0" smtClean="0"/>
              <a:t>You create an offer according to your expectations. Selecting LONG, SHORT positions and 1x, 2x, 3x leverages.</a:t>
            </a:r>
          </a:p>
          <a:p>
            <a:r>
              <a:rPr lang="tr-TR" dirty="0" smtClean="0"/>
              <a:t>After another user accepts this and counteroffers your offer, it is approved.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103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115695" cy="1450757"/>
          </a:xfrm>
        </p:spPr>
        <p:txBody>
          <a:bodyPr/>
          <a:lstStyle/>
          <a:p>
            <a:r>
              <a:rPr lang="tr-TR" dirty="0" smtClean="0"/>
              <a:t>See current prices</a:t>
            </a:r>
            <a:endParaRPr lang="tr-T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475" y="447968"/>
            <a:ext cx="2800026" cy="5755609"/>
          </a:xfrm>
        </p:spPr>
      </p:pic>
      <p:sp>
        <p:nvSpPr>
          <p:cNvPr id="7" name="TextBox 6"/>
          <p:cNvSpPr txBox="1"/>
          <p:nvPr/>
        </p:nvSpPr>
        <p:spPr>
          <a:xfrm>
            <a:off x="1197033" y="2061555"/>
            <a:ext cx="7281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Using U-Trade you can see current prices of NASDAQ stocks and create offers.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63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Create your offer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81" y="482976"/>
            <a:ext cx="2774367" cy="5702867"/>
          </a:xfrm>
        </p:spPr>
      </p:pic>
      <p:sp>
        <p:nvSpPr>
          <p:cNvPr id="5" name="TextBox 4"/>
          <p:cNvSpPr txBox="1"/>
          <p:nvPr/>
        </p:nvSpPr>
        <p:spPr>
          <a:xfrm>
            <a:off x="1205345" y="2169622"/>
            <a:ext cx="6123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You can create your offers by selecting price, amount, position, </a:t>
            </a:r>
          </a:p>
          <a:p>
            <a:r>
              <a:rPr lang="tr-TR" dirty="0"/>
              <a:t>l</a:t>
            </a:r>
            <a:r>
              <a:rPr lang="tr-TR" dirty="0" smtClean="0"/>
              <a:t>everage and due date.</a:t>
            </a:r>
          </a:p>
          <a:p>
            <a:endParaRPr lang="tr-TR" dirty="0"/>
          </a:p>
          <a:p>
            <a:r>
              <a:rPr lang="tr-TR" dirty="0" smtClean="0"/>
              <a:t>Then you wait for someone to accept it.</a:t>
            </a:r>
          </a:p>
        </p:txBody>
      </p:sp>
    </p:spTree>
    <p:extLst>
      <p:ext uri="{BB962C8B-B14F-4D97-AF65-F5344CB8AC3E}">
        <p14:creationId xmlns:p14="http://schemas.microsoft.com/office/powerpoint/2010/main" val="257839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See your positions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124" y="444545"/>
            <a:ext cx="2832556" cy="5822477"/>
          </a:xfrm>
        </p:spPr>
      </p:pic>
      <p:sp>
        <p:nvSpPr>
          <p:cNvPr id="5" name="TextBox 4"/>
          <p:cNvSpPr txBox="1"/>
          <p:nvPr/>
        </p:nvSpPr>
        <p:spPr>
          <a:xfrm>
            <a:off x="1221971" y="2128058"/>
            <a:ext cx="5422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At your portfolio see your current positions with profits.</a:t>
            </a:r>
          </a:p>
          <a:p>
            <a:endParaRPr lang="tr-TR" dirty="0"/>
          </a:p>
          <a:p>
            <a:r>
              <a:rPr lang="tr-TR" dirty="0" smtClean="0"/>
              <a:t>You can cancel an offer if it is not taken by another user.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922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See available offers ans take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688" y="286603"/>
            <a:ext cx="2790992" cy="5737040"/>
          </a:xfrm>
        </p:spPr>
      </p:pic>
      <p:sp>
        <p:nvSpPr>
          <p:cNvPr id="5" name="TextBox 4"/>
          <p:cNvSpPr txBox="1"/>
          <p:nvPr/>
        </p:nvSpPr>
        <p:spPr>
          <a:xfrm>
            <a:off x="1205345" y="2086495"/>
            <a:ext cx="7153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You can see offers created by other people and take opposite place of this </a:t>
            </a:r>
          </a:p>
          <a:p>
            <a:r>
              <a:rPr lang="tr-TR" dirty="0"/>
              <a:t>o</a:t>
            </a:r>
            <a:r>
              <a:rPr lang="tr-TR" dirty="0" smtClean="0"/>
              <a:t>ffer if you want.</a:t>
            </a:r>
          </a:p>
          <a:p>
            <a:endParaRPr lang="tr-TR" dirty="0"/>
          </a:p>
          <a:p>
            <a:r>
              <a:rPr lang="tr-TR" dirty="0" smtClean="0"/>
              <a:t>After due date passed, according to last price of stock you get your profit.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770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System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 have used TCP sockets to implement communication between server and client. Server can accept multiple clients simultaneously and client client initiates connection whenever a request is send to server.</a:t>
            </a:r>
          </a:p>
          <a:p>
            <a:r>
              <a:rPr lang="tr-TR" dirty="0" smtClean="0"/>
              <a:t>To store data, for each object a .txt file is created at server which contains a json array of objects.</a:t>
            </a:r>
          </a:p>
          <a:p>
            <a:r>
              <a:rPr lang="tr-TR" dirty="0" smtClean="0"/>
              <a:t>Semaphores are used to ensure concurrency in the system.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864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Further Details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Github repo</a:t>
            </a:r>
            <a:r>
              <a:rPr lang="tr-TR" dirty="0"/>
              <a:t>: https://github.com/umutoksuz/U-Trade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APK https</a:t>
            </a:r>
            <a:r>
              <a:rPr lang="tr-TR" dirty="0"/>
              <a:t>://drive.google.com/file/d/1qnPNNEDWPiKvRhw2cnMwec727w0BNEBE/view?usp=sharing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27140979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255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U-Trade</vt:lpstr>
      <vt:lpstr>What is U-Trade</vt:lpstr>
      <vt:lpstr>See current prices</vt:lpstr>
      <vt:lpstr>Create your offer</vt:lpstr>
      <vt:lpstr>See your positions</vt:lpstr>
      <vt:lpstr>See available offers ans take</vt:lpstr>
      <vt:lpstr>System</vt:lpstr>
      <vt:lpstr>Further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U-Trade</dc:title>
  <dc:creator>mehmet umut</dc:creator>
  <cp:lastModifiedBy>mehmet umut</cp:lastModifiedBy>
  <cp:revision>4</cp:revision>
  <dcterms:created xsi:type="dcterms:W3CDTF">2021-02-08T08:09:35Z</dcterms:created>
  <dcterms:modified xsi:type="dcterms:W3CDTF">2021-02-08T08:36:59Z</dcterms:modified>
</cp:coreProperties>
</file>