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224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91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8302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9839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841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5415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0076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265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119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530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641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400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970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194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888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330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509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DFD80E-CA27-4EBD-975C-072644501211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4172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85C227-CC1E-7403-86EA-EDED1E3DB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427" y="1447799"/>
            <a:ext cx="10723010" cy="3329581"/>
          </a:xfrm>
        </p:spPr>
        <p:txBody>
          <a:bodyPr/>
          <a:lstStyle/>
          <a:p>
            <a:r>
              <a:rPr lang="tr-TR" dirty="0"/>
              <a:t>Umut Tekin</a:t>
            </a:r>
            <a:br>
              <a:rPr lang="tr-TR" dirty="0"/>
            </a:br>
            <a:r>
              <a:rPr lang="tr-TR" dirty="0"/>
              <a:t>Atölye 11</a:t>
            </a:r>
            <a:br>
              <a:rPr lang="tr-TR" dirty="0"/>
            </a:br>
            <a:r>
              <a:rPr lang="tr-TR" dirty="0">
                <a:highlight>
                  <a:srgbClr val="FF0000"/>
                </a:highlight>
              </a:rPr>
              <a:t>Adres Defteri Projesi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CE435D1-759A-9E73-83AD-D2AA9D58F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566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B55628-DB52-3613-8867-45775BA71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117737"/>
            <a:ext cx="9404723" cy="1400530"/>
          </a:xfrm>
        </p:spPr>
        <p:txBody>
          <a:bodyPr/>
          <a:lstStyle/>
          <a:p>
            <a:r>
              <a:rPr lang="tr-TR" sz="6600" dirty="0"/>
              <a:t>SQL Kodları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FB121C-56FD-9797-2326-B811B359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940CD70-F8D2-39C4-4CA8-9930A07E5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518267"/>
            <a:ext cx="9678751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9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2733D9-8908-D308-1BA7-D7340F8D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Anasayfa – Form1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6F2B2C-C8AA-E13C-CDEC-45DF66E9E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073" y="24106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9" name="İçerik Yer Tutucusu 8" descr="metin, ekran görüntüsü, yazılım, dikdörtgen içeren bir resim&#10;&#10;Açıklama otomatik olarak oluşturuldu">
            <a:extLst>
              <a:ext uri="{FF2B5EF4-FFF2-40B4-BE49-F238E27FC236}">
                <a16:creationId xmlns:a16="http://schemas.microsoft.com/office/drawing/2014/main" id="{EE4CF141-67D0-205C-E89D-5FBCB25A4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3374" y="1853248"/>
            <a:ext cx="7718553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4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B10526-25A8-892A-41F1-78C4EEFE6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Yeni Kişi Butonu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E19E3A8-3522-2261-1B5A-ADC5C86006D9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9986953" y="2933021"/>
            <a:ext cx="24846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C0270FA-29B5-4567-2004-78395AD14259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9633270" y="966198"/>
            <a:ext cx="24846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6A47E132-56DD-4CC0-DB50-31F9417D7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86" y="19175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8A924742-9432-4B5B-2F5A-2B11E758C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9175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5" name="İçerik Yer Tutucusu 14" descr="ekran görüntüsü, metin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2B051606-AE63-75D7-770A-CF3D40BC4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98" y="1726713"/>
            <a:ext cx="7677351" cy="4195762"/>
          </a:xfrm>
        </p:spPr>
      </p:pic>
    </p:spTree>
    <p:extLst>
      <p:ext uri="{BB962C8B-B14F-4D97-AF65-F5344CB8AC3E}">
        <p14:creationId xmlns:p14="http://schemas.microsoft.com/office/powerpoint/2010/main" val="219195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504EFC-22A6-24A4-B709-9160A954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1346CD-C77A-00EA-3109-165C8AB9D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r>
              <a:rPr lang="tr-TR" dirty="0"/>
              <a:t>Youtube / Akay Yazılım</a:t>
            </a:r>
          </a:p>
          <a:p>
            <a:r>
              <a:rPr lang="tr-TR" dirty="0"/>
              <a:t>Algoritmaornekleri.com</a:t>
            </a:r>
          </a:p>
          <a:p>
            <a:r>
              <a:rPr lang="tr-TR" dirty="0" err="1"/>
              <a:t>Github</a:t>
            </a:r>
            <a:r>
              <a:rPr lang="tr-TR" dirty="0"/>
              <a:t> / </a:t>
            </a:r>
            <a:r>
              <a:rPr lang="tr-TR"/>
              <a:t>eaglebjkbv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9252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28</Words>
  <Application>Microsoft Office PowerPoint</Application>
  <PresentationFormat>Geniş ekran</PresentationFormat>
  <Paragraphs>8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İyon</vt:lpstr>
      <vt:lpstr>Umut Tekin Atölye 11 Adres Defteri Projesi</vt:lpstr>
      <vt:lpstr>SQL Kodları</vt:lpstr>
      <vt:lpstr>Anasayfa – Form1</vt:lpstr>
      <vt:lpstr>Yeni Kişi Butonu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Umut Tekin Atölye 11 Kişi Rehberi Performansı</dc:title>
  <dc:creator>365</dc:creator>
  <cp:lastModifiedBy>365</cp:lastModifiedBy>
  <cp:revision>2</cp:revision>
  <dcterms:created xsi:type="dcterms:W3CDTF">2023-05-09T17:12:48Z</dcterms:created>
  <dcterms:modified xsi:type="dcterms:W3CDTF">2023-05-16T18:27:27Z</dcterms:modified>
</cp:coreProperties>
</file>