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2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30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83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84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1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07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65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19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3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41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00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70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9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8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3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0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DFD80E-CA27-4EBD-975C-072644501211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92DB-3B7D-4404-8069-93CD2FE2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17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5C227-CC1E-7403-86EA-EDED1E3DB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27" y="1447799"/>
            <a:ext cx="10723010" cy="3329581"/>
          </a:xfrm>
        </p:spPr>
        <p:txBody>
          <a:bodyPr/>
          <a:lstStyle/>
          <a:p>
            <a:r>
              <a:rPr lang="tr-TR" dirty="0"/>
              <a:t>Umut Tekin</a:t>
            </a:r>
            <a:br>
              <a:rPr lang="tr-TR" dirty="0"/>
            </a:br>
            <a:r>
              <a:rPr lang="tr-TR" dirty="0"/>
              <a:t>Atölye 11</a:t>
            </a:r>
            <a:br>
              <a:rPr lang="tr-TR" dirty="0"/>
            </a:br>
            <a:r>
              <a:rPr lang="tr-TR" dirty="0">
                <a:highlight>
                  <a:srgbClr val="FF0000"/>
                </a:highlight>
              </a:rPr>
              <a:t>Kişi Rehberi Performansı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E435D1-759A-9E73-83AD-D2AA9D58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56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55628-DB52-3613-8867-45775BA7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17737"/>
            <a:ext cx="9404723" cy="1400530"/>
          </a:xfrm>
        </p:spPr>
        <p:txBody>
          <a:bodyPr/>
          <a:lstStyle/>
          <a:p>
            <a:r>
              <a:rPr lang="tr-TR" sz="6600" dirty="0"/>
              <a:t>SQL Kodları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BAE3B-44B2-7DFF-D841-36DF5B778E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120558"/>
            <a:ext cx="8735644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2733D9-8908-D308-1BA7-D7340F8D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Anasayfa – Form1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B4003B-8C9F-5047-D85D-49395F74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385" y="4463609"/>
            <a:ext cx="8946541" cy="419548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F2B2C-C8AA-E13C-CDEC-45DF66E9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73" y="2410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" name="Nesne 4">
            <a:extLst>
              <a:ext uri="{FF2B5EF4-FFF2-40B4-BE49-F238E27FC236}">
                <a16:creationId xmlns:a16="http://schemas.microsoft.com/office/drawing/2014/main" id="{55A3A545-134F-D86C-44F8-178FB82C8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919021"/>
              </p:ext>
            </p:extLst>
          </p:nvPr>
        </p:nvGraphicFramePr>
        <p:xfrm>
          <a:off x="2494740" y="1853248"/>
          <a:ext cx="60293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esim" r:id="rId2" imgW="8590476" imgH="5123810" progId="StaticMetafile">
                  <p:embed/>
                </p:oleObj>
              </mc:Choice>
              <mc:Fallback>
                <p:oleObj name="Resim" r:id="rId2" imgW="8590476" imgH="512381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40" y="1853248"/>
                        <a:ext cx="6029325" cy="3743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7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10526-25A8-892A-41F1-78C4EEFE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C#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BEE3C-801E-85D2-51A5-FF6081D9D2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844807" y="6865216"/>
            <a:ext cx="1823279" cy="2316205"/>
          </a:xfrm>
        </p:spPr>
        <p:txBody>
          <a:bodyPr/>
          <a:lstStyle/>
          <a:p>
            <a:endParaRPr lang="tr-TR" i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19E3A8-3522-2261-1B5A-ADC5C86006D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9986953" y="2933021"/>
            <a:ext cx="24846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0270FA-29B5-4567-2004-78395AD1425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9633270" y="966198"/>
            <a:ext cx="24846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A47E132-56DD-4CC0-DB50-31F9417D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6" y="1917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1" name="Nesne 10">
            <a:extLst>
              <a:ext uri="{FF2B5EF4-FFF2-40B4-BE49-F238E27FC236}">
                <a16:creationId xmlns:a16="http://schemas.microsoft.com/office/drawing/2014/main" id="{DA1EA873-6DAD-18DF-4759-47791498B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9763"/>
              </p:ext>
            </p:extLst>
          </p:nvPr>
        </p:nvGraphicFramePr>
        <p:xfrm>
          <a:off x="204186" y="1917577"/>
          <a:ext cx="527685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esim" r:id="rId2" imgW="8219048" imgH="5066667" progId="StaticDib">
                  <p:embed/>
                </p:oleObj>
              </mc:Choice>
              <mc:Fallback>
                <p:oleObj name="Resim" r:id="rId2" imgW="8219048" imgH="5066667" progId="StaticDib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86" y="1917577"/>
                        <a:ext cx="5276850" cy="3257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8A924742-9432-4B5B-2F5A-2B11E758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175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3" name="Nesne 12">
            <a:extLst>
              <a:ext uri="{FF2B5EF4-FFF2-40B4-BE49-F238E27FC236}">
                <a16:creationId xmlns:a16="http://schemas.microsoft.com/office/drawing/2014/main" id="{D8B8E506-518E-1BCC-1CAE-17C86BA81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570031"/>
              </p:ext>
            </p:extLst>
          </p:nvPr>
        </p:nvGraphicFramePr>
        <p:xfrm>
          <a:off x="6096000" y="1917577"/>
          <a:ext cx="527685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esim" r:id="rId4" imgW="8009524" imgH="5619048" progId="StaticDib">
                  <p:embed/>
                </p:oleObj>
              </mc:Choice>
              <mc:Fallback>
                <p:oleObj name="Resim" r:id="rId4" imgW="8009524" imgH="5619048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17577"/>
                        <a:ext cx="5276850" cy="3895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95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04EFC-22A6-24A4-B709-9160A95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1346CD-C77A-00EA-3109-165C8AB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tr-TR" dirty="0"/>
              <a:t>Youtube / Akay Yazılım</a:t>
            </a:r>
          </a:p>
          <a:p>
            <a:r>
              <a:rPr lang="tr-TR" dirty="0"/>
              <a:t>Algoritmaornekleri.com</a:t>
            </a:r>
          </a:p>
          <a:p>
            <a:r>
              <a:rPr lang="tr-TR" dirty="0" err="1"/>
              <a:t>Github</a:t>
            </a:r>
            <a:r>
              <a:rPr lang="tr-TR" dirty="0"/>
              <a:t> / </a:t>
            </a:r>
            <a:r>
              <a:rPr lang="tr-TR"/>
              <a:t>eaglebjkbv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9252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28</Words>
  <Application>Microsoft Office PowerPoint</Application>
  <PresentationFormat>Geniş ekran</PresentationFormat>
  <Paragraphs>8</Paragraphs>
  <Slides>5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Wingdings 3</vt:lpstr>
      <vt:lpstr>İyon</vt:lpstr>
      <vt:lpstr>Picture (Metafile)</vt:lpstr>
      <vt:lpstr>Picture (Device Independent Bitmap)</vt:lpstr>
      <vt:lpstr>Umut Tekin Atölye 11 Kişi Rehberi Performansı</vt:lpstr>
      <vt:lpstr>SQL Kodları</vt:lpstr>
      <vt:lpstr>Anasayfa – Form1</vt:lpstr>
      <vt:lpstr>C# Kodları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Umut Tekin Atölye 11 Kişi Rehberi Performansı</dc:title>
  <dc:creator>365</dc:creator>
  <cp:lastModifiedBy>365</cp:lastModifiedBy>
  <cp:revision>1</cp:revision>
  <dcterms:created xsi:type="dcterms:W3CDTF">2023-05-09T17:12:48Z</dcterms:created>
  <dcterms:modified xsi:type="dcterms:W3CDTF">2023-05-09T17:18:54Z</dcterms:modified>
</cp:coreProperties>
</file>