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VÜCUT İÇİ </a:t>
            </a:r>
            <a:r>
              <a:rPr lang="tr-TR" dirty="0" smtClean="0"/>
              <a:t>KAMERALAR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Hazırlayan;</a:t>
            </a:r>
          </a:p>
          <a:p>
            <a:r>
              <a:rPr lang="tr-TR" dirty="0" smtClean="0"/>
              <a:t>Umut TOPALAK</a:t>
            </a:r>
          </a:p>
          <a:p>
            <a:r>
              <a:rPr lang="tr-TR" dirty="0" smtClean="0"/>
              <a:t>210106206015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802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ENDOSKOPİK CİHAZLARDA ARIZA </a:t>
            </a:r>
            <a:br>
              <a:rPr lang="tr-TR" dirty="0"/>
            </a:br>
            <a:r>
              <a:rPr lang="tr-TR" dirty="0"/>
              <a:t>VE BAKIM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2556932"/>
            <a:ext cx="6942512" cy="33189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 err="1"/>
              <a:t>Duedonoskopi</a:t>
            </a:r>
            <a:r>
              <a:rPr lang="tr-TR" dirty="0"/>
              <a:t> Cihazı Bakım Talimatı </a:t>
            </a:r>
            <a:endParaRPr lang="tr-TR" dirty="0" smtClean="0"/>
          </a:p>
          <a:p>
            <a:r>
              <a:rPr lang="tr-TR" dirty="0" smtClean="0"/>
              <a:t>Kullanılan </a:t>
            </a:r>
            <a:r>
              <a:rPr lang="tr-TR" dirty="0"/>
              <a:t>endoskopi cihazlarının (</a:t>
            </a:r>
            <a:r>
              <a:rPr lang="tr-TR" dirty="0" err="1"/>
              <a:t>Endosono</a:t>
            </a:r>
            <a:r>
              <a:rPr lang="tr-TR" dirty="0"/>
              <a:t>, ERCP, Endoskopi bölümlerindeki) kaçak testi yapılmalıdır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 Hava </a:t>
            </a:r>
            <a:r>
              <a:rPr lang="tr-TR" dirty="0"/>
              <a:t>su kanallarının kontrolü yapılmalıdır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Hastaya </a:t>
            </a:r>
            <a:r>
              <a:rPr lang="tr-TR" dirty="0"/>
              <a:t>giriş yapılan kısımlarda, baskı veya sıyırma olup olmadığının kontrolü yapılmalıdır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Cihazın </a:t>
            </a:r>
            <a:r>
              <a:rPr lang="tr-TR" dirty="0"/>
              <a:t>uyarı-ikaz ışıkları kontrol edilmelidir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 Cihazda </a:t>
            </a:r>
            <a:r>
              <a:rPr lang="tr-TR" dirty="0"/>
              <a:t>görüntü netlik kontrolü CCD, görüntü fiberi ve ışık fiberi kontrolü yapılmalıdır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 Cihazın </a:t>
            </a:r>
            <a:r>
              <a:rPr lang="tr-TR" dirty="0"/>
              <a:t>biyopsi kanalında takılma olup olmadığı kontrol </a:t>
            </a:r>
            <a:r>
              <a:rPr lang="tr-TR" dirty="0" smtClean="0"/>
              <a:t>edilmelidir.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625044" y="2299429"/>
            <a:ext cx="1491740" cy="200674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889" y="4409468"/>
            <a:ext cx="19240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ENDOSKOPİK CİHAZLARDA ARIZA </a:t>
            </a:r>
            <a:br>
              <a:rPr lang="tr-TR" dirty="0"/>
            </a:br>
            <a:r>
              <a:rPr lang="tr-TR" dirty="0"/>
              <a:t>VE BAKIM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1" y="2556932"/>
            <a:ext cx="7117080" cy="3318936"/>
          </a:xfrm>
        </p:spPr>
        <p:txBody>
          <a:bodyPr>
            <a:normAutofit/>
          </a:bodyPr>
          <a:lstStyle/>
          <a:p>
            <a:r>
              <a:rPr lang="tr-TR" sz="2000" dirty="0" smtClean="0"/>
              <a:t>Cihazın </a:t>
            </a:r>
            <a:r>
              <a:rPr lang="tr-TR" sz="2000" dirty="0"/>
              <a:t>manevraları kontrol edilmelidir</a:t>
            </a:r>
            <a:r>
              <a:rPr lang="tr-TR" sz="2000" dirty="0" smtClean="0"/>
              <a:t>.</a:t>
            </a:r>
          </a:p>
          <a:p>
            <a:r>
              <a:rPr lang="tr-TR" sz="2000" dirty="0" smtClean="0"/>
              <a:t>Endoskopik </a:t>
            </a:r>
            <a:r>
              <a:rPr lang="tr-TR" sz="2000" dirty="0"/>
              <a:t>sistemde bağlantıların kontrolü yapılmalıdır. </a:t>
            </a:r>
            <a:endParaRPr lang="tr-TR" sz="2000" dirty="0" smtClean="0"/>
          </a:p>
          <a:p>
            <a:r>
              <a:rPr lang="tr-TR" sz="2000" dirty="0" smtClean="0"/>
              <a:t>Tüm </a:t>
            </a:r>
            <a:r>
              <a:rPr lang="tr-TR" sz="2000" dirty="0"/>
              <a:t>endoskopi bölümlerinde </a:t>
            </a:r>
            <a:r>
              <a:rPr lang="tr-TR" sz="2000" dirty="0" err="1"/>
              <a:t>koter</a:t>
            </a:r>
            <a:r>
              <a:rPr lang="tr-TR" sz="2000" dirty="0"/>
              <a:t>, </a:t>
            </a:r>
            <a:r>
              <a:rPr lang="tr-TR" sz="2000" dirty="0" err="1"/>
              <a:t>heter</a:t>
            </a:r>
            <a:r>
              <a:rPr lang="tr-TR" sz="2000" dirty="0"/>
              <a:t> ve </a:t>
            </a:r>
            <a:r>
              <a:rPr lang="tr-TR" sz="2000" dirty="0" err="1"/>
              <a:t>probların</a:t>
            </a:r>
            <a:r>
              <a:rPr lang="tr-TR" sz="2000" dirty="0"/>
              <a:t> bakım ve kontrolü yapılmalıdır</a:t>
            </a:r>
            <a:r>
              <a:rPr lang="tr-TR" sz="2000" dirty="0" smtClean="0"/>
              <a:t>.</a:t>
            </a:r>
          </a:p>
          <a:p>
            <a:pPr marL="0" indent="0">
              <a:buNone/>
            </a:pPr>
            <a:r>
              <a:rPr lang="tr-TR" sz="2000" dirty="0" smtClean="0"/>
              <a:t>Onarım talimatları</a:t>
            </a:r>
          </a:p>
          <a:p>
            <a:pPr marL="0" indent="0">
              <a:buNone/>
            </a:pPr>
            <a:r>
              <a:rPr lang="tr-TR" sz="2000" dirty="0"/>
              <a:t>Cihazın hava ve su kanalı tıkalıysa </a:t>
            </a:r>
            <a:r>
              <a:rPr lang="tr-TR" sz="2000" dirty="0" err="1"/>
              <a:t>nozzle</a:t>
            </a:r>
            <a:r>
              <a:rPr lang="tr-TR" sz="2000" dirty="0"/>
              <a:t> sökülüp temizlenir ve yerine takılır.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1" y="3015442"/>
            <a:ext cx="2831869" cy="217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18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Uzemde</a:t>
            </a:r>
            <a:r>
              <a:rPr lang="tr-TR" dirty="0" smtClean="0"/>
              <a:t> bulunan </a:t>
            </a:r>
            <a:r>
              <a:rPr lang="tr-TR" smtClean="0"/>
              <a:t>kaynak dosyası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43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VÜCUT </a:t>
            </a:r>
            <a:r>
              <a:rPr lang="tr-TR" dirty="0" smtClean="0"/>
              <a:t>İÇİ KAMERA NEDİR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Endoskopik görüntüleme sistemlerinin üniteleri olan, </a:t>
            </a:r>
            <a:r>
              <a:rPr lang="tr-TR" dirty="0" err="1"/>
              <a:t>irigasyon-aspirasyon</a:t>
            </a:r>
            <a:r>
              <a:rPr lang="tr-TR" dirty="0"/>
              <a:t> cihazları, lazerler, </a:t>
            </a:r>
            <a:r>
              <a:rPr lang="tr-TR" dirty="0" err="1"/>
              <a:t>elektrokoterler</a:t>
            </a:r>
            <a:r>
              <a:rPr lang="tr-TR" dirty="0"/>
              <a:t>, </a:t>
            </a:r>
            <a:r>
              <a:rPr lang="tr-TR" dirty="0" err="1"/>
              <a:t>traşlama</a:t>
            </a:r>
            <a:r>
              <a:rPr lang="tr-TR" dirty="0"/>
              <a:t> cihazları sistemde incelenmesi gereken cihazlardır. </a:t>
            </a:r>
            <a:endParaRPr lang="tr-TR" dirty="0" smtClean="0"/>
          </a:p>
          <a:p>
            <a:r>
              <a:rPr lang="tr-TR" dirty="0" smtClean="0"/>
              <a:t>Yapıları ve çalışmaları açısından lazer, taş kırma, </a:t>
            </a:r>
            <a:r>
              <a:rPr lang="tr-TR" dirty="0" err="1" smtClean="0"/>
              <a:t>elektrokoter</a:t>
            </a:r>
            <a:r>
              <a:rPr lang="tr-TR" dirty="0" smtClean="0"/>
              <a:t> gibi cihazlar, yaşam destek ve tedavi cihazları dalının cihaz sınıflamasına bağımsız olarak alınabilir.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413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VÜCUT </a:t>
            </a:r>
            <a:r>
              <a:rPr lang="tr-TR" dirty="0" smtClean="0"/>
              <a:t>İÇİ KAMERA ÇEŞİTLERİ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İrigasyon-Aspirasyon</a:t>
            </a:r>
            <a:r>
              <a:rPr lang="tr-TR" dirty="0" smtClean="0"/>
              <a:t> Cihazları</a:t>
            </a:r>
          </a:p>
          <a:p>
            <a:r>
              <a:rPr lang="tr-TR" dirty="0" err="1" smtClean="0"/>
              <a:t>İnsüflatör</a:t>
            </a:r>
            <a:endParaRPr lang="tr-TR" dirty="0" smtClean="0"/>
          </a:p>
          <a:p>
            <a:r>
              <a:rPr lang="tr-TR" dirty="0" err="1" smtClean="0"/>
              <a:t>Traşlama</a:t>
            </a:r>
            <a:r>
              <a:rPr lang="tr-TR" dirty="0" smtClean="0"/>
              <a:t> Cihazları</a:t>
            </a:r>
          </a:p>
          <a:p>
            <a:r>
              <a:rPr lang="tr-TR" dirty="0" err="1" smtClean="0"/>
              <a:t>Elektroter</a:t>
            </a:r>
            <a:r>
              <a:rPr lang="tr-TR" dirty="0" smtClean="0"/>
              <a:t> Cihazları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845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İRİGİNASYON-ASPİRASYON CİHAZLARI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583589"/>
            <a:ext cx="4825164" cy="331787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1295402" y="3095897"/>
            <a:ext cx="4138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İrigasyon-aspirasyon</a:t>
            </a:r>
            <a:r>
              <a:rPr lang="tr-TR" dirty="0" smtClean="0"/>
              <a:t> </a:t>
            </a:r>
            <a:r>
              <a:rPr lang="tr-TR" dirty="0"/>
              <a:t>cihazları vücutta sıvı ile </a:t>
            </a:r>
            <a:r>
              <a:rPr lang="tr-TR" dirty="0" err="1"/>
              <a:t>kavite</a:t>
            </a:r>
            <a:r>
              <a:rPr lang="tr-TR" dirty="0"/>
              <a:t> oluşturmak için kullanılır. Cihaz, vücuda verilecek sıvının dakikada ne kadar hızla ve basınçla verileceğini, içerdeki sıvının dışarıya tahliyesini ve tahliye basıncını ayarlar. </a:t>
            </a:r>
          </a:p>
        </p:txBody>
      </p:sp>
    </p:spTree>
    <p:extLst>
      <p:ext uri="{BB962C8B-B14F-4D97-AF65-F5344CB8AC3E}">
        <p14:creationId xmlns:p14="http://schemas.microsoft.com/office/powerpoint/2010/main" val="273012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İNSÜFLATÖR CİHAZLARI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6048" y="3158036"/>
            <a:ext cx="4400550" cy="2038350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1632857" y="3158036"/>
            <a:ext cx="3958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İnsüflatör</a:t>
            </a:r>
            <a:r>
              <a:rPr lang="tr-TR" dirty="0"/>
              <a:t> cihazları ile gaz akış, basınç, zaman kontrolü yapılarak vücut içerisinde </a:t>
            </a:r>
            <a:r>
              <a:rPr lang="tr-TR" dirty="0" err="1"/>
              <a:t>kavite</a:t>
            </a:r>
            <a:r>
              <a:rPr lang="tr-TR" dirty="0"/>
              <a:t> oluşturulur</a:t>
            </a:r>
          </a:p>
        </p:txBody>
      </p:sp>
    </p:spTree>
    <p:extLst>
      <p:ext uri="{BB962C8B-B14F-4D97-AF65-F5344CB8AC3E}">
        <p14:creationId xmlns:p14="http://schemas.microsoft.com/office/powerpoint/2010/main" val="162456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TRAŞLAMA CİHAZLARI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4936" y="2795748"/>
            <a:ext cx="3894907" cy="2792132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1567543" y="2991485"/>
            <a:ext cx="4859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Traşlama</a:t>
            </a:r>
            <a:r>
              <a:rPr lang="tr-TR" dirty="0"/>
              <a:t> cihazları, vücut içinde bulunan organların sağlıklı çalışmasına engel olan, özelliğini değiştirmiş dokuları vücuttan temizlemek için kullanılır. Kullanım yerlerine göre isimlendirilir.</a:t>
            </a:r>
          </a:p>
        </p:txBody>
      </p:sp>
    </p:spTree>
    <p:extLst>
      <p:ext uri="{BB962C8B-B14F-4D97-AF65-F5344CB8AC3E}">
        <p14:creationId xmlns:p14="http://schemas.microsoft.com/office/powerpoint/2010/main" val="245472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ELEKTROTER CİHAZLARI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8873" y="3075714"/>
            <a:ext cx="4657725" cy="233362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1541417" y="3252651"/>
            <a:ext cx="3958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Elektrokoterler</a:t>
            </a:r>
            <a:r>
              <a:rPr lang="tr-TR" dirty="0"/>
              <a:t>, cerrahi girişimler için kesme ve dağlama işlemlerini yapmamızı sağlayan yüksek frekansla çalışan cihazlardır. </a:t>
            </a:r>
          </a:p>
        </p:txBody>
      </p:sp>
    </p:spTree>
    <p:extLst>
      <p:ext uri="{BB962C8B-B14F-4D97-AF65-F5344CB8AC3E}">
        <p14:creationId xmlns:p14="http://schemas.microsoft.com/office/powerpoint/2010/main" val="7126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ENDOSKOPİK CİHAZLARDA ARIZA </a:t>
            </a:r>
            <a:br>
              <a:rPr lang="tr-TR" dirty="0" smtClean="0"/>
            </a:br>
            <a:r>
              <a:rPr lang="tr-TR" dirty="0" smtClean="0"/>
              <a:t>VE BAKIM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6164" y="2603005"/>
            <a:ext cx="2905125" cy="190500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1295402" y="2603005"/>
            <a:ext cx="65185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Gastroskopi Cihazları Bakım </a:t>
            </a:r>
            <a:r>
              <a:rPr lang="tr-TR" dirty="0" smtClean="0"/>
              <a:t>Talimatları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Kaçak </a:t>
            </a:r>
            <a:r>
              <a:rPr lang="tr-TR" dirty="0"/>
              <a:t>testi yapılmalıdır.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Hava </a:t>
            </a:r>
            <a:r>
              <a:rPr lang="tr-TR" dirty="0"/>
              <a:t>su kanallarının kontrolü yapılmalıdır.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Hastaya </a:t>
            </a:r>
            <a:r>
              <a:rPr lang="tr-TR" dirty="0"/>
              <a:t>giriş yapılan kısımlarda, baskı veya sıyırma olup olmadığının </a:t>
            </a:r>
            <a:r>
              <a:rPr lang="tr-TR" dirty="0" smtClean="0"/>
              <a:t>kontrolü yapılmalıdır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Cihazın </a:t>
            </a:r>
            <a:r>
              <a:rPr lang="tr-TR" dirty="0"/>
              <a:t>uyarı-ikaz ışıklarının kontrolü yapılmalıdır.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Cihazda </a:t>
            </a:r>
            <a:r>
              <a:rPr lang="tr-TR" dirty="0"/>
              <a:t>görüntü netlik kontrolü CCD, görüntü fiberi ve ışık fiberi </a:t>
            </a:r>
            <a:r>
              <a:rPr lang="tr-TR" dirty="0" smtClean="0"/>
              <a:t>kontrolü yapılmalıdır.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Cihazın </a:t>
            </a:r>
            <a:r>
              <a:rPr lang="tr-TR" dirty="0"/>
              <a:t>biyopsi kanalında takılma olup olmadığı </a:t>
            </a:r>
            <a:r>
              <a:rPr lang="tr-TR" dirty="0" smtClean="0"/>
              <a:t>kontrol edilmelidir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Cihazın </a:t>
            </a:r>
            <a:r>
              <a:rPr lang="tr-TR" dirty="0"/>
              <a:t>manevraları kontrol edilmelidir.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Endoskopik </a:t>
            </a:r>
            <a:r>
              <a:rPr lang="tr-TR" dirty="0"/>
              <a:t>sistemde bağlantıların kontrolü yapılmalıdır.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Tüm </a:t>
            </a:r>
            <a:r>
              <a:rPr lang="tr-TR" dirty="0"/>
              <a:t>endoskopi bölümlerinde </a:t>
            </a:r>
            <a:r>
              <a:rPr lang="tr-TR" dirty="0" err="1"/>
              <a:t>koter</a:t>
            </a:r>
            <a:r>
              <a:rPr lang="tr-TR" dirty="0"/>
              <a:t>, </a:t>
            </a:r>
            <a:r>
              <a:rPr lang="tr-TR" dirty="0" err="1"/>
              <a:t>heter</a:t>
            </a:r>
            <a:r>
              <a:rPr lang="tr-TR" dirty="0"/>
              <a:t> ve </a:t>
            </a:r>
            <a:r>
              <a:rPr lang="tr-TR" dirty="0" err="1"/>
              <a:t>probların</a:t>
            </a:r>
            <a:r>
              <a:rPr lang="tr-TR" dirty="0"/>
              <a:t> bakım ve </a:t>
            </a:r>
            <a:r>
              <a:rPr lang="tr-TR" dirty="0" smtClean="0"/>
              <a:t>kontrolü yapılmalıdır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8116164" y="4638500"/>
            <a:ext cx="2733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Onarım </a:t>
            </a:r>
            <a:r>
              <a:rPr lang="tr-TR" dirty="0" smtClean="0"/>
              <a:t>Talimatı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Cihazın hava ve su kanalı tıkalıysa </a:t>
            </a:r>
            <a:r>
              <a:rPr lang="tr-TR" dirty="0" err="1"/>
              <a:t>nozzle</a:t>
            </a:r>
            <a:r>
              <a:rPr lang="tr-TR" dirty="0"/>
              <a:t> sökülüp temizlenir ve yerine takılır.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534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ENDOSKOPİK CİHAZLARDA ARIZA </a:t>
            </a:r>
            <a:br>
              <a:rPr lang="tr-TR" dirty="0"/>
            </a:br>
            <a:r>
              <a:rPr lang="tr-TR" dirty="0"/>
              <a:t>VE BAKIM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2" y="2598496"/>
            <a:ext cx="5787042" cy="33189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err="1" smtClean="0"/>
              <a:t>Rijit</a:t>
            </a:r>
            <a:r>
              <a:rPr lang="tr-TR" dirty="0" smtClean="0"/>
              <a:t> Teleskoplar Bakım Talimatı</a:t>
            </a:r>
          </a:p>
          <a:p>
            <a:r>
              <a:rPr lang="tr-TR" dirty="0" smtClean="0"/>
              <a:t>Endoskopi </a:t>
            </a:r>
            <a:r>
              <a:rPr lang="tr-TR" dirty="0"/>
              <a:t>cihazlarının kaçak testi yapılmalıdır.</a:t>
            </a:r>
          </a:p>
          <a:p>
            <a:r>
              <a:rPr lang="tr-TR" dirty="0" smtClean="0"/>
              <a:t>Hava </a:t>
            </a:r>
            <a:r>
              <a:rPr lang="tr-TR" dirty="0"/>
              <a:t>su kanallarının kontrolü yapılmalıdır.</a:t>
            </a:r>
          </a:p>
          <a:p>
            <a:r>
              <a:rPr lang="tr-TR" dirty="0" smtClean="0"/>
              <a:t>Hastaya </a:t>
            </a:r>
            <a:r>
              <a:rPr lang="tr-TR" dirty="0"/>
              <a:t>giriş yapılan kısımlarda, baskı veya sıyırma olup olmadığının </a:t>
            </a:r>
            <a:r>
              <a:rPr lang="tr-TR" dirty="0" smtClean="0"/>
              <a:t>kontrolü yapılmalıdır.</a:t>
            </a:r>
          </a:p>
          <a:p>
            <a:r>
              <a:rPr lang="tr-TR" dirty="0"/>
              <a:t>Cihazın uyarı-ikaz ışıkları kontrol edilmelidir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Cihazda </a:t>
            </a:r>
            <a:r>
              <a:rPr lang="tr-TR" dirty="0"/>
              <a:t>görüntü netlik kontrolü CCD, görüntü fiberi ve ışık fiberi kontrolü yapılmalıdır. </a:t>
            </a: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974" y="2598496"/>
            <a:ext cx="2178264" cy="2064944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7624753" y="4975937"/>
            <a:ext cx="2942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Rijit</a:t>
            </a:r>
            <a:r>
              <a:rPr lang="tr-TR" dirty="0"/>
              <a:t> teleskopların tamiri mümkün değildir. En güvenilir yöntem, tamir kapsamında değişimdir</a:t>
            </a:r>
          </a:p>
        </p:txBody>
      </p:sp>
    </p:spTree>
    <p:extLst>
      <p:ext uri="{BB962C8B-B14F-4D97-AF65-F5344CB8AC3E}">
        <p14:creationId xmlns:p14="http://schemas.microsoft.com/office/powerpoint/2010/main" val="3880669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307</TotalTime>
  <Words>448</Words>
  <Application>Microsoft Office PowerPoint</Application>
  <PresentationFormat>Geniş ekran</PresentationFormat>
  <Paragraphs>57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Organik</vt:lpstr>
      <vt:lpstr>VÜCUT İÇİ KAMERALAR</vt:lpstr>
      <vt:lpstr>VÜCUT İÇİ KAMERA NEDİR ?</vt:lpstr>
      <vt:lpstr>VÜCUT İÇİ KAMERA ÇEŞİTLERİ</vt:lpstr>
      <vt:lpstr>İRİGİNASYON-ASPİRASYON CİHAZLARI</vt:lpstr>
      <vt:lpstr>İNSÜFLATÖR CİHAZLARI</vt:lpstr>
      <vt:lpstr>TRAŞLAMA CİHAZLARI</vt:lpstr>
      <vt:lpstr>ELEKTROTER CİHAZLARI</vt:lpstr>
      <vt:lpstr>ENDOSKOPİK CİHAZLARDA ARIZA  VE BAKIM</vt:lpstr>
      <vt:lpstr>ENDOSKOPİK CİHAZLARDA ARIZA  VE BAKIM</vt:lpstr>
      <vt:lpstr>ENDOSKOPİK CİHAZLARDA ARIZA  VE BAKIM</vt:lpstr>
      <vt:lpstr>ENDOSKOPİK CİHAZLARDA ARIZA  VE BAKIM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VUCÜT İÇİ KAMERALAR</dc:title>
  <dc:creator>umut topalak</dc:creator>
  <cp:lastModifiedBy>umut topalak</cp:lastModifiedBy>
  <cp:revision>10</cp:revision>
  <dcterms:created xsi:type="dcterms:W3CDTF">2022-12-09T00:01:17Z</dcterms:created>
  <dcterms:modified xsi:type="dcterms:W3CDTF">2022-12-09T09:58:26Z</dcterms:modified>
</cp:coreProperties>
</file>