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B7F701EB-CD03-48A8-A507-C9E931E4ED19}">
          <p14:sldIdLst>
            <p14:sldId id="256"/>
            <p14:sldId id="257"/>
            <p14:sldId id="258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CD6CA-45CA-455C-9167-8BE7914BAF9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BA835D-9CB6-4236-B351-F1E55DF2DD87}">
      <dgm:prSet/>
      <dgm:spPr/>
      <dgm:t>
        <a:bodyPr/>
        <a:lstStyle/>
        <a:p>
          <a:r>
            <a:rPr lang="tr-TR"/>
            <a:t>M</a:t>
          </a:r>
          <a:r>
            <a:rPr lang="en-US"/>
            <a:t>any programming languages and frameworks (React, Django, Flutter</a:t>
          </a:r>
          <a:r>
            <a:rPr lang="tr-TR"/>
            <a:t>, PHP, C++</a:t>
          </a:r>
          <a:r>
            <a:rPr lang="en-US"/>
            <a:t>)</a:t>
          </a:r>
        </a:p>
      </dgm:t>
    </dgm:pt>
    <dgm:pt modelId="{60B184BA-E3BB-451F-ABEC-A46455C5D222}" type="parTrans" cxnId="{58C06081-9A99-4AC2-82DD-0E42C9959670}">
      <dgm:prSet/>
      <dgm:spPr/>
      <dgm:t>
        <a:bodyPr/>
        <a:lstStyle/>
        <a:p>
          <a:endParaRPr lang="en-US"/>
        </a:p>
      </dgm:t>
    </dgm:pt>
    <dgm:pt modelId="{99799AEF-0754-49B9-BDAB-C147AA80D55C}" type="sibTrans" cxnId="{58C06081-9A99-4AC2-82DD-0E42C9959670}">
      <dgm:prSet/>
      <dgm:spPr/>
      <dgm:t>
        <a:bodyPr/>
        <a:lstStyle/>
        <a:p>
          <a:endParaRPr lang="en-US"/>
        </a:p>
      </dgm:t>
    </dgm:pt>
    <dgm:pt modelId="{C02DA521-B22D-4966-B317-388B7B57E993}">
      <dgm:prSet/>
      <dgm:spPr/>
      <dgm:t>
        <a:bodyPr/>
        <a:lstStyle/>
        <a:p>
          <a:r>
            <a:rPr lang="tr-TR"/>
            <a:t>Various Databases (Firebase, MongoDb, MySQL)</a:t>
          </a:r>
          <a:endParaRPr lang="en-US"/>
        </a:p>
      </dgm:t>
    </dgm:pt>
    <dgm:pt modelId="{1EFF11B0-92FE-423B-8435-BEE1AFF5BD25}" type="parTrans" cxnId="{381B4008-E964-434E-B5F1-77AC34D54440}">
      <dgm:prSet/>
      <dgm:spPr/>
      <dgm:t>
        <a:bodyPr/>
        <a:lstStyle/>
        <a:p>
          <a:endParaRPr lang="en-US"/>
        </a:p>
      </dgm:t>
    </dgm:pt>
    <dgm:pt modelId="{CA16A1E4-C290-49F3-96DE-6D03983C42B8}" type="sibTrans" cxnId="{381B4008-E964-434E-B5F1-77AC34D54440}">
      <dgm:prSet/>
      <dgm:spPr/>
      <dgm:t>
        <a:bodyPr/>
        <a:lstStyle/>
        <a:p>
          <a:endParaRPr lang="en-US"/>
        </a:p>
      </dgm:t>
    </dgm:pt>
    <dgm:pt modelId="{34808E46-82CF-4048-8EBB-7360F841F902}">
      <dgm:prSet/>
      <dgm:spPr/>
      <dgm:t>
        <a:bodyPr/>
        <a:lstStyle/>
        <a:p>
          <a:r>
            <a:rPr lang="en-US"/>
            <a:t>Used some terminologies and technologies by taking part in various projects.</a:t>
          </a:r>
        </a:p>
      </dgm:t>
    </dgm:pt>
    <dgm:pt modelId="{C2EF27BF-2BEB-4346-91DC-0EC4309CC985}" type="parTrans" cxnId="{07EBDCBA-AF1A-4DBC-9C8A-E07C6B03AE8C}">
      <dgm:prSet/>
      <dgm:spPr/>
      <dgm:t>
        <a:bodyPr/>
        <a:lstStyle/>
        <a:p>
          <a:endParaRPr lang="en-US"/>
        </a:p>
      </dgm:t>
    </dgm:pt>
    <dgm:pt modelId="{8A3335E2-5567-43FC-9AD4-6835B36A411F}" type="sibTrans" cxnId="{07EBDCBA-AF1A-4DBC-9C8A-E07C6B03AE8C}">
      <dgm:prSet/>
      <dgm:spPr/>
      <dgm:t>
        <a:bodyPr/>
        <a:lstStyle/>
        <a:p>
          <a:endParaRPr lang="en-US"/>
        </a:p>
      </dgm:t>
    </dgm:pt>
    <dgm:pt modelId="{136E75E8-1EE8-4412-B484-1C5672BE41D3}">
      <dgm:prSet/>
      <dgm:spPr/>
      <dgm:t>
        <a:bodyPr/>
        <a:lstStyle/>
        <a:p>
          <a:r>
            <a:rPr lang="en-US"/>
            <a:t>However, there is insufficient technology and application development for the end user.</a:t>
          </a:r>
        </a:p>
      </dgm:t>
    </dgm:pt>
    <dgm:pt modelId="{388FEE45-EAA5-4BD4-A448-17AD49D86873}" type="parTrans" cxnId="{1D20EF4F-4F8B-427C-BC17-D3197910F4CD}">
      <dgm:prSet/>
      <dgm:spPr/>
      <dgm:t>
        <a:bodyPr/>
        <a:lstStyle/>
        <a:p>
          <a:endParaRPr lang="en-US"/>
        </a:p>
      </dgm:t>
    </dgm:pt>
    <dgm:pt modelId="{F082AE05-9ED0-491C-9E94-607FC6A0CF9F}" type="sibTrans" cxnId="{1D20EF4F-4F8B-427C-BC17-D3197910F4CD}">
      <dgm:prSet/>
      <dgm:spPr/>
      <dgm:t>
        <a:bodyPr/>
        <a:lstStyle/>
        <a:p>
          <a:endParaRPr lang="en-US"/>
        </a:p>
      </dgm:t>
    </dgm:pt>
    <dgm:pt modelId="{978F3019-0F18-4ED4-A482-B2DE799B9F5B}" type="pres">
      <dgm:prSet presAssocID="{E63CD6CA-45CA-455C-9167-8BE7914BAF94}" presName="linear" presStyleCnt="0">
        <dgm:presLayoutVars>
          <dgm:animLvl val="lvl"/>
          <dgm:resizeHandles val="exact"/>
        </dgm:presLayoutVars>
      </dgm:prSet>
      <dgm:spPr/>
    </dgm:pt>
    <dgm:pt modelId="{F2D821EF-5BA4-4ECA-9332-90780A584078}" type="pres">
      <dgm:prSet presAssocID="{98BA835D-9CB6-4236-B351-F1E55DF2DD8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2FB786-11CD-4397-AEF6-13BFFB7DB9EE}" type="pres">
      <dgm:prSet presAssocID="{99799AEF-0754-49B9-BDAB-C147AA80D55C}" presName="spacer" presStyleCnt="0"/>
      <dgm:spPr/>
    </dgm:pt>
    <dgm:pt modelId="{78397131-222D-4C7E-93C3-7DF7D0A8DB44}" type="pres">
      <dgm:prSet presAssocID="{C02DA521-B22D-4966-B317-388B7B57E9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3A1BB0-7A20-46AD-AC62-CC88C043A9C2}" type="pres">
      <dgm:prSet presAssocID="{CA16A1E4-C290-49F3-96DE-6D03983C42B8}" presName="spacer" presStyleCnt="0"/>
      <dgm:spPr/>
    </dgm:pt>
    <dgm:pt modelId="{28DDBB83-4EDF-46EB-9C7F-95486EBAC729}" type="pres">
      <dgm:prSet presAssocID="{34808E46-82CF-4048-8EBB-7360F841F9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F2A560-0BD3-4F2C-AC3C-6ACE631209C8}" type="pres">
      <dgm:prSet presAssocID="{8A3335E2-5567-43FC-9AD4-6835B36A411F}" presName="spacer" presStyleCnt="0"/>
      <dgm:spPr/>
    </dgm:pt>
    <dgm:pt modelId="{7F0C64E2-1EE3-4E17-B525-2E6415FFD309}" type="pres">
      <dgm:prSet presAssocID="{136E75E8-1EE8-4412-B484-1C5672BE41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88F600-04E9-4BE6-96AF-20A5CB275D02}" type="presOf" srcId="{98BA835D-9CB6-4236-B351-F1E55DF2DD87}" destId="{F2D821EF-5BA4-4ECA-9332-90780A584078}" srcOrd="0" destOrd="0" presId="urn:microsoft.com/office/officeart/2005/8/layout/vList2"/>
    <dgm:cxn modelId="{381B4008-E964-434E-B5F1-77AC34D54440}" srcId="{E63CD6CA-45CA-455C-9167-8BE7914BAF94}" destId="{C02DA521-B22D-4966-B317-388B7B57E993}" srcOrd="1" destOrd="0" parTransId="{1EFF11B0-92FE-423B-8435-BEE1AFF5BD25}" sibTransId="{CA16A1E4-C290-49F3-96DE-6D03983C42B8}"/>
    <dgm:cxn modelId="{1D20EF4F-4F8B-427C-BC17-D3197910F4CD}" srcId="{E63CD6CA-45CA-455C-9167-8BE7914BAF94}" destId="{136E75E8-1EE8-4412-B484-1C5672BE41D3}" srcOrd="3" destOrd="0" parTransId="{388FEE45-EAA5-4BD4-A448-17AD49D86873}" sibTransId="{F082AE05-9ED0-491C-9E94-607FC6A0CF9F}"/>
    <dgm:cxn modelId="{58C06081-9A99-4AC2-82DD-0E42C9959670}" srcId="{E63CD6CA-45CA-455C-9167-8BE7914BAF94}" destId="{98BA835D-9CB6-4236-B351-F1E55DF2DD87}" srcOrd="0" destOrd="0" parTransId="{60B184BA-E3BB-451F-ABEC-A46455C5D222}" sibTransId="{99799AEF-0754-49B9-BDAB-C147AA80D55C}"/>
    <dgm:cxn modelId="{07EBDCBA-AF1A-4DBC-9C8A-E07C6B03AE8C}" srcId="{E63CD6CA-45CA-455C-9167-8BE7914BAF94}" destId="{34808E46-82CF-4048-8EBB-7360F841F902}" srcOrd="2" destOrd="0" parTransId="{C2EF27BF-2BEB-4346-91DC-0EC4309CC985}" sibTransId="{8A3335E2-5567-43FC-9AD4-6835B36A411F}"/>
    <dgm:cxn modelId="{9F852CE2-2563-4EAB-972B-8F7911FE9566}" type="presOf" srcId="{136E75E8-1EE8-4412-B484-1C5672BE41D3}" destId="{7F0C64E2-1EE3-4E17-B525-2E6415FFD309}" srcOrd="0" destOrd="0" presId="urn:microsoft.com/office/officeart/2005/8/layout/vList2"/>
    <dgm:cxn modelId="{BEEC67EF-740C-47B0-B5D5-2331FFD7A0E9}" type="presOf" srcId="{C02DA521-B22D-4966-B317-388B7B57E993}" destId="{78397131-222D-4C7E-93C3-7DF7D0A8DB44}" srcOrd="0" destOrd="0" presId="urn:microsoft.com/office/officeart/2005/8/layout/vList2"/>
    <dgm:cxn modelId="{C87880F3-9B4B-4AC8-A10C-26B2FCF9A8FE}" type="presOf" srcId="{34808E46-82CF-4048-8EBB-7360F841F902}" destId="{28DDBB83-4EDF-46EB-9C7F-95486EBAC729}" srcOrd="0" destOrd="0" presId="urn:microsoft.com/office/officeart/2005/8/layout/vList2"/>
    <dgm:cxn modelId="{D7CBA2F9-EF86-4DAC-8570-CAAAADAAC707}" type="presOf" srcId="{E63CD6CA-45CA-455C-9167-8BE7914BAF94}" destId="{978F3019-0F18-4ED4-A482-B2DE799B9F5B}" srcOrd="0" destOrd="0" presId="urn:microsoft.com/office/officeart/2005/8/layout/vList2"/>
    <dgm:cxn modelId="{778B2555-C9FE-491C-A29A-94ACE62AFA4B}" type="presParOf" srcId="{978F3019-0F18-4ED4-A482-B2DE799B9F5B}" destId="{F2D821EF-5BA4-4ECA-9332-90780A584078}" srcOrd="0" destOrd="0" presId="urn:microsoft.com/office/officeart/2005/8/layout/vList2"/>
    <dgm:cxn modelId="{C1C2433F-ABF3-4B38-B44D-72000FC8E181}" type="presParOf" srcId="{978F3019-0F18-4ED4-A482-B2DE799B9F5B}" destId="{C22FB786-11CD-4397-AEF6-13BFFB7DB9EE}" srcOrd="1" destOrd="0" presId="urn:microsoft.com/office/officeart/2005/8/layout/vList2"/>
    <dgm:cxn modelId="{CFE2670D-91AE-4A4F-BCB8-27133374CF8D}" type="presParOf" srcId="{978F3019-0F18-4ED4-A482-B2DE799B9F5B}" destId="{78397131-222D-4C7E-93C3-7DF7D0A8DB44}" srcOrd="2" destOrd="0" presId="urn:microsoft.com/office/officeart/2005/8/layout/vList2"/>
    <dgm:cxn modelId="{56F11335-76E6-4E52-9255-8A2C52F47EFE}" type="presParOf" srcId="{978F3019-0F18-4ED4-A482-B2DE799B9F5B}" destId="{A13A1BB0-7A20-46AD-AC62-CC88C043A9C2}" srcOrd="3" destOrd="0" presId="urn:microsoft.com/office/officeart/2005/8/layout/vList2"/>
    <dgm:cxn modelId="{6B714AFF-6BE4-4C10-8491-D2384DE657B2}" type="presParOf" srcId="{978F3019-0F18-4ED4-A482-B2DE799B9F5B}" destId="{28DDBB83-4EDF-46EB-9C7F-95486EBAC729}" srcOrd="4" destOrd="0" presId="urn:microsoft.com/office/officeart/2005/8/layout/vList2"/>
    <dgm:cxn modelId="{5CE3E766-0CC2-4CC6-BC3A-23569E1270A1}" type="presParOf" srcId="{978F3019-0F18-4ED4-A482-B2DE799B9F5B}" destId="{3FF2A560-0BD3-4F2C-AC3C-6ACE631209C8}" srcOrd="5" destOrd="0" presId="urn:microsoft.com/office/officeart/2005/8/layout/vList2"/>
    <dgm:cxn modelId="{5CFC536E-78BA-46ED-A84D-023372CFE113}" type="presParOf" srcId="{978F3019-0F18-4ED4-A482-B2DE799B9F5B}" destId="{7F0C64E2-1EE3-4E17-B525-2E6415FFD3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9A620-A019-4DDE-A574-144805487F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F75100-2394-4181-83AA-F04BB3250AA0}">
      <dgm:prSet/>
      <dgm:spPr/>
      <dgm:t>
        <a:bodyPr/>
        <a:lstStyle/>
        <a:p>
          <a:r>
            <a:rPr lang="tr-TR" err="1"/>
            <a:t>More</a:t>
          </a:r>
          <a:r>
            <a:rPr lang="tr-TR"/>
            <a:t> </a:t>
          </a:r>
          <a:r>
            <a:rPr lang="tr-TR" err="1"/>
            <a:t>faster</a:t>
          </a:r>
          <a:r>
            <a:rPr lang="tr-TR"/>
            <a:t> (100.000 </a:t>
          </a:r>
          <a:r>
            <a:rPr lang="tr-TR" err="1"/>
            <a:t>coupons</a:t>
          </a:r>
          <a:r>
            <a:rPr lang="tr-TR"/>
            <a:t> </a:t>
          </a:r>
          <a:r>
            <a:rPr lang="tr-TR" err="1"/>
            <a:t>created</a:t>
          </a:r>
          <a:r>
            <a:rPr lang="tr-TR"/>
            <a:t> in 77 </a:t>
          </a:r>
          <a:r>
            <a:rPr lang="tr-TR" err="1"/>
            <a:t>seconds</a:t>
          </a:r>
          <a:r>
            <a:rPr lang="tr-TR"/>
            <a:t>)</a:t>
          </a:r>
          <a:endParaRPr lang="en-US"/>
        </a:p>
      </dgm:t>
    </dgm:pt>
    <dgm:pt modelId="{CDA11650-7F18-48E0-8C81-4544152931BB}" type="parTrans" cxnId="{AB2DA0F9-EF25-4554-99CF-0D5296FF2DA9}">
      <dgm:prSet/>
      <dgm:spPr/>
      <dgm:t>
        <a:bodyPr/>
        <a:lstStyle/>
        <a:p>
          <a:endParaRPr lang="en-US"/>
        </a:p>
      </dgm:t>
    </dgm:pt>
    <dgm:pt modelId="{47F5E509-FFCA-4FE7-8D5E-363A97109168}" type="sibTrans" cxnId="{AB2DA0F9-EF25-4554-99CF-0D5296FF2DA9}">
      <dgm:prSet/>
      <dgm:spPr/>
      <dgm:t>
        <a:bodyPr/>
        <a:lstStyle/>
        <a:p>
          <a:endParaRPr lang="en-US"/>
        </a:p>
      </dgm:t>
    </dgm:pt>
    <dgm:pt modelId="{8BCA6CA0-176E-4403-8EEC-C499A6A1CB57}">
      <dgm:prSet/>
      <dgm:spPr/>
      <dgm:t>
        <a:bodyPr/>
        <a:lstStyle/>
        <a:p>
          <a:r>
            <a:rPr lang="en-US"/>
            <a:t>Ask more questions about requirements</a:t>
          </a:r>
        </a:p>
      </dgm:t>
    </dgm:pt>
    <dgm:pt modelId="{3B53DB84-D701-49B1-A276-3FDCA5B43799}" type="parTrans" cxnId="{F7681F69-CE16-47BC-8C00-72EF7FE935E7}">
      <dgm:prSet/>
      <dgm:spPr/>
      <dgm:t>
        <a:bodyPr/>
        <a:lstStyle/>
        <a:p>
          <a:endParaRPr lang="en-US"/>
        </a:p>
      </dgm:t>
    </dgm:pt>
    <dgm:pt modelId="{A48925B1-E033-43E2-870E-628BFCF6D069}" type="sibTrans" cxnId="{F7681F69-CE16-47BC-8C00-72EF7FE935E7}">
      <dgm:prSet/>
      <dgm:spPr/>
      <dgm:t>
        <a:bodyPr/>
        <a:lstStyle/>
        <a:p>
          <a:endParaRPr lang="en-US"/>
        </a:p>
      </dgm:t>
    </dgm:pt>
    <dgm:pt modelId="{103CA87B-A078-48AB-9F26-1FE321D0B610}">
      <dgm:prSet/>
      <dgm:spPr/>
      <dgm:t>
        <a:bodyPr/>
        <a:lstStyle/>
        <a:p>
          <a:r>
            <a:rPr lang="en-US"/>
            <a:t>Prevent implementing some easy way</a:t>
          </a:r>
          <a:r>
            <a:rPr lang="tr-TR"/>
            <a:t>s (Causing tech-debt)</a:t>
          </a:r>
          <a:endParaRPr lang="en-US"/>
        </a:p>
      </dgm:t>
    </dgm:pt>
    <dgm:pt modelId="{AC17A22D-A1AC-4EA8-B412-C7263CBBD3B7}" type="parTrans" cxnId="{DB967889-CBFC-4742-A229-2042CA753764}">
      <dgm:prSet/>
      <dgm:spPr/>
      <dgm:t>
        <a:bodyPr/>
        <a:lstStyle/>
        <a:p>
          <a:endParaRPr lang="en-US"/>
        </a:p>
      </dgm:t>
    </dgm:pt>
    <dgm:pt modelId="{59FE55EB-EAB7-4769-AAAB-BCDA148152B2}" type="sibTrans" cxnId="{DB967889-CBFC-4742-A229-2042CA753764}">
      <dgm:prSet/>
      <dgm:spPr/>
      <dgm:t>
        <a:bodyPr/>
        <a:lstStyle/>
        <a:p>
          <a:endParaRPr lang="en-US"/>
        </a:p>
      </dgm:t>
    </dgm:pt>
    <dgm:pt modelId="{8A26D0D2-68D1-4C1A-BB82-0C2AE655718D}">
      <dgm:prSet/>
      <dgm:spPr/>
      <dgm:t>
        <a:bodyPr/>
        <a:lstStyle/>
        <a:p>
          <a:r>
            <a:rPr lang="tr-TR"/>
            <a:t>A better looking frontend</a:t>
          </a:r>
          <a:endParaRPr lang="en-US"/>
        </a:p>
      </dgm:t>
    </dgm:pt>
    <dgm:pt modelId="{9493E8FB-E637-4B07-8526-272127577AAF}" type="parTrans" cxnId="{E2977092-3163-431C-BB26-2150726F79A8}">
      <dgm:prSet/>
      <dgm:spPr/>
      <dgm:t>
        <a:bodyPr/>
        <a:lstStyle/>
        <a:p>
          <a:endParaRPr lang="en-US"/>
        </a:p>
      </dgm:t>
    </dgm:pt>
    <dgm:pt modelId="{A57E0CA5-3DD0-4B03-937C-165386CC4F2C}" type="sibTrans" cxnId="{E2977092-3163-431C-BB26-2150726F79A8}">
      <dgm:prSet/>
      <dgm:spPr/>
      <dgm:t>
        <a:bodyPr/>
        <a:lstStyle/>
        <a:p>
          <a:endParaRPr lang="en-US"/>
        </a:p>
      </dgm:t>
    </dgm:pt>
    <dgm:pt modelId="{73435E91-63DD-4F1A-8C77-52BBBC4EB104}" type="pres">
      <dgm:prSet presAssocID="{6599A620-A019-4DDE-A574-144805487FF9}" presName="linear" presStyleCnt="0">
        <dgm:presLayoutVars>
          <dgm:animLvl val="lvl"/>
          <dgm:resizeHandles val="exact"/>
        </dgm:presLayoutVars>
      </dgm:prSet>
      <dgm:spPr/>
    </dgm:pt>
    <dgm:pt modelId="{35ED9409-3D8C-4DDE-854A-10256F49E54D}" type="pres">
      <dgm:prSet presAssocID="{35F75100-2394-4181-83AA-F04BB3250A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914A62-D63F-4B21-B9F4-E7A8FE37F43B}" type="pres">
      <dgm:prSet presAssocID="{47F5E509-FFCA-4FE7-8D5E-363A97109168}" presName="spacer" presStyleCnt="0"/>
      <dgm:spPr/>
    </dgm:pt>
    <dgm:pt modelId="{A239BCFA-BFC7-4B4C-B411-8701DD739557}" type="pres">
      <dgm:prSet presAssocID="{8BCA6CA0-176E-4403-8EEC-C499A6A1CB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3A915E-D4D4-492A-94EA-4D03741A8385}" type="pres">
      <dgm:prSet presAssocID="{A48925B1-E033-43E2-870E-628BFCF6D069}" presName="spacer" presStyleCnt="0"/>
      <dgm:spPr/>
    </dgm:pt>
    <dgm:pt modelId="{613A0C19-1545-493D-8A30-44D08017C57D}" type="pres">
      <dgm:prSet presAssocID="{103CA87B-A078-48AB-9F26-1FE321D0B6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7257B9-F88C-44E0-BC14-6D327E0A53D9}" type="pres">
      <dgm:prSet presAssocID="{59FE55EB-EAB7-4769-AAAB-BCDA148152B2}" presName="spacer" presStyleCnt="0"/>
      <dgm:spPr/>
    </dgm:pt>
    <dgm:pt modelId="{87DEB55E-220C-46C0-91CB-D382A93B7622}" type="pres">
      <dgm:prSet presAssocID="{8A26D0D2-68D1-4C1A-BB82-0C2AE65571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B3AB34-7BDF-46B1-9D64-C2B8F8B6D5DC}" type="presOf" srcId="{8BCA6CA0-176E-4403-8EEC-C499A6A1CB57}" destId="{A239BCFA-BFC7-4B4C-B411-8701DD739557}" srcOrd="0" destOrd="0" presId="urn:microsoft.com/office/officeart/2005/8/layout/vList2"/>
    <dgm:cxn modelId="{D2742841-98AE-4622-935D-A06171FDAE8A}" type="presOf" srcId="{103CA87B-A078-48AB-9F26-1FE321D0B610}" destId="{613A0C19-1545-493D-8A30-44D08017C57D}" srcOrd="0" destOrd="0" presId="urn:microsoft.com/office/officeart/2005/8/layout/vList2"/>
    <dgm:cxn modelId="{E90F0E43-A574-4E32-A408-ECE65208B083}" type="presOf" srcId="{8A26D0D2-68D1-4C1A-BB82-0C2AE655718D}" destId="{87DEB55E-220C-46C0-91CB-D382A93B7622}" srcOrd="0" destOrd="0" presId="urn:microsoft.com/office/officeart/2005/8/layout/vList2"/>
    <dgm:cxn modelId="{F7681F69-CE16-47BC-8C00-72EF7FE935E7}" srcId="{6599A620-A019-4DDE-A574-144805487FF9}" destId="{8BCA6CA0-176E-4403-8EEC-C499A6A1CB57}" srcOrd="1" destOrd="0" parTransId="{3B53DB84-D701-49B1-A276-3FDCA5B43799}" sibTransId="{A48925B1-E033-43E2-870E-628BFCF6D069}"/>
    <dgm:cxn modelId="{DB967889-CBFC-4742-A229-2042CA753764}" srcId="{6599A620-A019-4DDE-A574-144805487FF9}" destId="{103CA87B-A078-48AB-9F26-1FE321D0B610}" srcOrd="2" destOrd="0" parTransId="{AC17A22D-A1AC-4EA8-B412-C7263CBBD3B7}" sibTransId="{59FE55EB-EAB7-4769-AAAB-BCDA148152B2}"/>
    <dgm:cxn modelId="{E2977092-3163-431C-BB26-2150726F79A8}" srcId="{6599A620-A019-4DDE-A574-144805487FF9}" destId="{8A26D0D2-68D1-4C1A-BB82-0C2AE655718D}" srcOrd="3" destOrd="0" parTransId="{9493E8FB-E637-4B07-8526-272127577AAF}" sibTransId="{A57E0CA5-3DD0-4B03-937C-165386CC4F2C}"/>
    <dgm:cxn modelId="{9E0D09AF-6BDA-48C7-AA1C-A3DC468C903F}" type="presOf" srcId="{35F75100-2394-4181-83AA-F04BB3250AA0}" destId="{35ED9409-3D8C-4DDE-854A-10256F49E54D}" srcOrd="0" destOrd="0" presId="urn:microsoft.com/office/officeart/2005/8/layout/vList2"/>
    <dgm:cxn modelId="{F6DEA8B4-DEC4-4A9E-904C-7BCC6A660670}" type="presOf" srcId="{6599A620-A019-4DDE-A574-144805487FF9}" destId="{73435E91-63DD-4F1A-8C77-52BBBC4EB104}" srcOrd="0" destOrd="0" presId="urn:microsoft.com/office/officeart/2005/8/layout/vList2"/>
    <dgm:cxn modelId="{AB2DA0F9-EF25-4554-99CF-0D5296FF2DA9}" srcId="{6599A620-A019-4DDE-A574-144805487FF9}" destId="{35F75100-2394-4181-83AA-F04BB3250AA0}" srcOrd="0" destOrd="0" parTransId="{CDA11650-7F18-48E0-8C81-4544152931BB}" sibTransId="{47F5E509-FFCA-4FE7-8D5E-363A97109168}"/>
    <dgm:cxn modelId="{1DD533D9-4D6F-4D20-B932-9E296650045F}" type="presParOf" srcId="{73435E91-63DD-4F1A-8C77-52BBBC4EB104}" destId="{35ED9409-3D8C-4DDE-854A-10256F49E54D}" srcOrd="0" destOrd="0" presId="urn:microsoft.com/office/officeart/2005/8/layout/vList2"/>
    <dgm:cxn modelId="{511E2020-61BF-46E2-A796-5265BEEADB7C}" type="presParOf" srcId="{73435E91-63DD-4F1A-8C77-52BBBC4EB104}" destId="{C2914A62-D63F-4B21-B9F4-E7A8FE37F43B}" srcOrd="1" destOrd="0" presId="urn:microsoft.com/office/officeart/2005/8/layout/vList2"/>
    <dgm:cxn modelId="{32F05039-14E7-49B2-B025-2E32B5DA1C23}" type="presParOf" srcId="{73435E91-63DD-4F1A-8C77-52BBBC4EB104}" destId="{A239BCFA-BFC7-4B4C-B411-8701DD739557}" srcOrd="2" destOrd="0" presId="urn:microsoft.com/office/officeart/2005/8/layout/vList2"/>
    <dgm:cxn modelId="{C0DF6417-9BB2-478A-B336-208A39A70927}" type="presParOf" srcId="{73435E91-63DD-4F1A-8C77-52BBBC4EB104}" destId="{F53A915E-D4D4-492A-94EA-4D03741A8385}" srcOrd="3" destOrd="0" presId="urn:microsoft.com/office/officeart/2005/8/layout/vList2"/>
    <dgm:cxn modelId="{E3B8B4F4-C6A8-47CC-849C-DC10AFA52929}" type="presParOf" srcId="{73435E91-63DD-4F1A-8C77-52BBBC4EB104}" destId="{613A0C19-1545-493D-8A30-44D08017C57D}" srcOrd="4" destOrd="0" presId="urn:microsoft.com/office/officeart/2005/8/layout/vList2"/>
    <dgm:cxn modelId="{B010D5AD-AFC0-4CDD-BD6A-2802124C690E}" type="presParOf" srcId="{73435E91-63DD-4F1A-8C77-52BBBC4EB104}" destId="{207257B9-F88C-44E0-BC14-6D327E0A53D9}" srcOrd="5" destOrd="0" presId="urn:microsoft.com/office/officeart/2005/8/layout/vList2"/>
    <dgm:cxn modelId="{2DEEF27C-FDA7-4A63-8F67-C1793DBECDF9}" type="presParOf" srcId="{73435E91-63DD-4F1A-8C77-52BBBC4EB104}" destId="{87DEB55E-220C-46C0-91CB-D382A93B76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821EF-5BA4-4ECA-9332-90780A584078}">
      <dsp:nvSpPr>
        <dsp:cNvPr id="0" name=""/>
        <dsp:cNvSpPr/>
      </dsp:nvSpPr>
      <dsp:spPr>
        <a:xfrm>
          <a:off x="0" y="560196"/>
          <a:ext cx="6797675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</a:t>
          </a:r>
          <a:r>
            <a:rPr lang="en-US" sz="2700" kern="1200"/>
            <a:t>any programming languages and frameworks (React, Django, Flutter</a:t>
          </a:r>
          <a:r>
            <a:rPr lang="tr-TR" sz="2700" kern="1200"/>
            <a:t>, PHP, C++</a:t>
          </a:r>
          <a:r>
            <a:rPr lang="en-US" sz="2700" kern="1200"/>
            <a:t>)</a:t>
          </a:r>
        </a:p>
      </dsp:txBody>
      <dsp:txXfrm>
        <a:off x="52431" y="612627"/>
        <a:ext cx="6692813" cy="969198"/>
      </dsp:txXfrm>
    </dsp:sp>
    <dsp:sp modelId="{78397131-222D-4C7E-93C3-7DF7D0A8DB44}">
      <dsp:nvSpPr>
        <dsp:cNvPr id="0" name=""/>
        <dsp:cNvSpPr/>
      </dsp:nvSpPr>
      <dsp:spPr>
        <a:xfrm>
          <a:off x="0" y="1712016"/>
          <a:ext cx="6797675" cy="1074060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Various Databases (Firebase, MongoDb, MySQL)</a:t>
          </a:r>
          <a:endParaRPr lang="en-US" sz="2700" kern="1200"/>
        </a:p>
      </dsp:txBody>
      <dsp:txXfrm>
        <a:off x="52431" y="1764447"/>
        <a:ext cx="6692813" cy="969198"/>
      </dsp:txXfrm>
    </dsp:sp>
    <dsp:sp modelId="{28DDBB83-4EDF-46EB-9C7F-95486EBAC729}">
      <dsp:nvSpPr>
        <dsp:cNvPr id="0" name=""/>
        <dsp:cNvSpPr/>
      </dsp:nvSpPr>
      <dsp:spPr>
        <a:xfrm>
          <a:off x="0" y="2863836"/>
          <a:ext cx="6797675" cy="1074060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Used some terminologies and technologies by taking part in various projects.</a:t>
          </a:r>
        </a:p>
      </dsp:txBody>
      <dsp:txXfrm>
        <a:off x="52431" y="2916267"/>
        <a:ext cx="6692813" cy="969198"/>
      </dsp:txXfrm>
    </dsp:sp>
    <dsp:sp modelId="{7F0C64E2-1EE3-4E17-B525-2E6415FFD309}">
      <dsp:nvSpPr>
        <dsp:cNvPr id="0" name=""/>
        <dsp:cNvSpPr/>
      </dsp:nvSpPr>
      <dsp:spPr>
        <a:xfrm>
          <a:off x="0" y="4015656"/>
          <a:ext cx="6797675" cy="107406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However, there is insufficient technology and application development for the end user.</a:t>
          </a:r>
        </a:p>
      </dsp:txBody>
      <dsp:txXfrm>
        <a:off x="52431" y="4068087"/>
        <a:ext cx="6692813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9409-3D8C-4DDE-854A-10256F49E54D}">
      <dsp:nvSpPr>
        <dsp:cNvPr id="0" name=""/>
        <dsp:cNvSpPr/>
      </dsp:nvSpPr>
      <dsp:spPr>
        <a:xfrm>
          <a:off x="0" y="338399"/>
          <a:ext cx="100583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 err="1"/>
            <a:t>More</a:t>
          </a:r>
          <a:r>
            <a:rPr lang="tr-TR" sz="3200" kern="1200" dirty="0"/>
            <a:t> </a:t>
          </a:r>
          <a:r>
            <a:rPr lang="tr-TR" sz="3200" kern="1200" dirty="0" err="1"/>
            <a:t>faster</a:t>
          </a:r>
          <a:r>
            <a:rPr lang="tr-TR" sz="3200" kern="1200" dirty="0"/>
            <a:t> (100.000 </a:t>
          </a:r>
          <a:r>
            <a:rPr lang="tr-TR" sz="3200" kern="1200" dirty="0" err="1"/>
            <a:t>coupons</a:t>
          </a:r>
          <a:r>
            <a:rPr lang="tr-TR" sz="3200" kern="1200" dirty="0"/>
            <a:t> </a:t>
          </a:r>
          <a:r>
            <a:rPr lang="tr-TR" sz="3200" kern="1200" dirty="0" err="1"/>
            <a:t>created</a:t>
          </a:r>
          <a:r>
            <a:rPr lang="tr-TR" sz="3200" kern="1200" dirty="0"/>
            <a:t> in 77 </a:t>
          </a:r>
          <a:r>
            <a:rPr lang="tr-TR" sz="3200" kern="1200" dirty="0" err="1"/>
            <a:t>seconds</a:t>
          </a:r>
          <a:r>
            <a:rPr lang="tr-TR" sz="3200" kern="1200" dirty="0"/>
            <a:t>)</a:t>
          </a:r>
          <a:endParaRPr lang="en-US" sz="3200" kern="1200" dirty="0"/>
        </a:p>
      </dsp:txBody>
      <dsp:txXfrm>
        <a:off x="37467" y="375866"/>
        <a:ext cx="9983465" cy="692586"/>
      </dsp:txXfrm>
    </dsp:sp>
    <dsp:sp modelId="{A239BCFA-BFC7-4B4C-B411-8701DD739557}">
      <dsp:nvSpPr>
        <dsp:cNvPr id="0" name=""/>
        <dsp:cNvSpPr/>
      </dsp:nvSpPr>
      <dsp:spPr>
        <a:xfrm>
          <a:off x="0" y="1198079"/>
          <a:ext cx="100583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Ask more questions about requirements</a:t>
          </a:r>
        </a:p>
      </dsp:txBody>
      <dsp:txXfrm>
        <a:off x="37467" y="1235546"/>
        <a:ext cx="9983465" cy="692586"/>
      </dsp:txXfrm>
    </dsp:sp>
    <dsp:sp modelId="{613A0C19-1545-493D-8A30-44D08017C57D}">
      <dsp:nvSpPr>
        <dsp:cNvPr id="0" name=""/>
        <dsp:cNvSpPr/>
      </dsp:nvSpPr>
      <dsp:spPr>
        <a:xfrm>
          <a:off x="0" y="2057760"/>
          <a:ext cx="100583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Prevent implementing some easy way</a:t>
          </a:r>
          <a:r>
            <a:rPr lang="tr-TR" sz="3200" kern="1200"/>
            <a:t>s (Causing tech-debt)</a:t>
          </a:r>
          <a:endParaRPr lang="en-US" sz="3200" kern="1200"/>
        </a:p>
      </dsp:txBody>
      <dsp:txXfrm>
        <a:off x="37467" y="2095227"/>
        <a:ext cx="9983465" cy="692586"/>
      </dsp:txXfrm>
    </dsp:sp>
    <dsp:sp modelId="{87DEB55E-220C-46C0-91CB-D382A93B7622}">
      <dsp:nvSpPr>
        <dsp:cNvPr id="0" name=""/>
        <dsp:cNvSpPr/>
      </dsp:nvSpPr>
      <dsp:spPr>
        <a:xfrm>
          <a:off x="0" y="2917440"/>
          <a:ext cx="100583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/>
            <a:t>A better looking frontend</a:t>
          </a:r>
          <a:endParaRPr lang="en-US" sz="3200" kern="1200"/>
        </a:p>
      </dsp:txBody>
      <dsp:txXfrm>
        <a:off x="37467" y="2954907"/>
        <a:ext cx="998346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59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9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94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2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59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34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06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4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6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90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61FD8C-F6DB-450B-8C42-795AC2C69DCA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6489DD-2BBF-45FD-916F-EACB249B33E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4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232446-7CD1-2D06-505C-B4B82166A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</a:t>
            </a:r>
            <a:r>
              <a:rPr lang="tr-TR" dirty="0"/>
              <a:t> Training Evaluation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944F48-C4D1-F011-A208-ECAFEC868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Project: </a:t>
            </a:r>
            <a:r>
              <a:rPr lang="tr-TR" dirty="0" err="1"/>
              <a:t>Coupon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service</a:t>
            </a:r>
          </a:p>
          <a:p>
            <a:r>
              <a:rPr lang="tr-TR" sz="1800" dirty="0"/>
              <a:t>https://github.com/umutulasaydin/Internship</a:t>
            </a:r>
          </a:p>
        </p:txBody>
      </p:sp>
    </p:spTree>
    <p:extLst>
      <p:ext uri="{BB962C8B-B14F-4D97-AF65-F5344CB8AC3E}">
        <p14:creationId xmlns:p14="http://schemas.microsoft.com/office/powerpoint/2010/main" val="11862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83A67E-66E6-B551-E8B7-2BE19CA3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tr-TR" sz="8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Any</a:t>
            </a:r>
            <a:r>
              <a:rPr lang="tr-T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8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  <a:r>
              <a:rPr lang="tr-T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73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2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9A5C8B-B8DA-F8AC-BC87-B917ED72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Thank you for nice internship period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41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27B26CA-887D-B00A-9F02-2EF1846B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What Did I Know Before The Internship?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F3EB079-9386-DCFF-5624-B4441319E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22690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3D1779-98D0-270D-1A69-DF711D4A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tr-TR" dirty="0"/>
              <a:t> I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Internship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0FA115-5B9D-2146-A785-74F78B7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2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Backend</a:t>
            </a:r>
            <a:r>
              <a:rPr lang="tr-TR" dirty="0"/>
              <a:t> </a:t>
            </a:r>
            <a:r>
              <a:rPr lang="en-US" dirty="0"/>
              <a:t>Terms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Technologies: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tr-TR" sz="1600" dirty="0"/>
              <a:t>ASP.NET </a:t>
            </a:r>
            <a:r>
              <a:rPr lang="tr-TR" sz="1600" dirty="0" err="1"/>
              <a:t>Core</a:t>
            </a:r>
            <a:r>
              <a:rPr lang="tr-TR" sz="1600" dirty="0"/>
              <a:t> </a:t>
            </a:r>
            <a:r>
              <a:rPr lang="tr-TR" sz="1600" dirty="0" err="1"/>
              <a:t>basics</a:t>
            </a:r>
            <a:r>
              <a:rPr lang="tr-TR" sz="1600" dirty="0"/>
              <a:t>, </a:t>
            </a:r>
            <a:r>
              <a:rPr lang="tr-TR" sz="1600" dirty="0" err="1"/>
              <a:t>Dependency</a:t>
            </a:r>
            <a:r>
              <a:rPr lang="tr-TR" sz="1600" dirty="0"/>
              <a:t> </a:t>
            </a:r>
            <a:r>
              <a:rPr lang="tr-TR" sz="1600" dirty="0" err="1"/>
              <a:t>Injection</a:t>
            </a:r>
            <a:r>
              <a:rPr lang="tr-TR" sz="1600" dirty="0"/>
              <a:t>, </a:t>
            </a:r>
            <a:r>
              <a:rPr lang="tr-TR" sz="1600" dirty="0" err="1"/>
              <a:t>Middleware</a:t>
            </a:r>
            <a:r>
              <a:rPr lang="tr-TR" sz="1600" dirty="0"/>
              <a:t>, API, Controller, Database </a:t>
            </a:r>
            <a:r>
              <a:rPr lang="tr-TR" sz="1600" dirty="0" err="1"/>
              <a:t>connection</a:t>
            </a:r>
            <a:r>
              <a:rPr lang="tr-TR" sz="1600" dirty="0"/>
              <a:t>, </a:t>
            </a:r>
            <a:r>
              <a:rPr lang="tr-TR" sz="1600" dirty="0" err="1"/>
              <a:t>Authentication</a:t>
            </a:r>
            <a:r>
              <a:rPr lang="tr-TR" sz="1600" dirty="0"/>
              <a:t>, JWT </a:t>
            </a:r>
            <a:r>
              <a:rPr lang="tr-TR" sz="1600" dirty="0" err="1"/>
              <a:t>Token</a:t>
            </a:r>
            <a:r>
              <a:rPr lang="tr-TR" sz="1600" dirty="0"/>
              <a:t>, </a:t>
            </a:r>
            <a:r>
              <a:rPr lang="tr-TR" sz="1600" dirty="0" err="1"/>
              <a:t>Logging</a:t>
            </a:r>
            <a:r>
              <a:rPr lang="tr-TR" sz="1600" dirty="0"/>
              <a:t>, </a:t>
            </a:r>
            <a:r>
              <a:rPr lang="tr-TR" sz="1600" dirty="0" err="1"/>
              <a:t>Cache</a:t>
            </a:r>
            <a:r>
              <a:rPr lang="tr-TR" sz="1600" dirty="0"/>
              <a:t>-in Memory, </a:t>
            </a:r>
            <a:r>
              <a:rPr lang="tr-TR" sz="1600" dirty="0" err="1"/>
              <a:t>Refresh</a:t>
            </a:r>
            <a:r>
              <a:rPr lang="tr-TR" sz="1600" dirty="0"/>
              <a:t> </a:t>
            </a:r>
            <a:r>
              <a:rPr lang="tr-TR" sz="1600" dirty="0" err="1"/>
              <a:t>Token</a:t>
            </a:r>
            <a:r>
              <a:rPr lang="tr-TR" sz="1600" dirty="0"/>
              <a:t>, </a:t>
            </a:r>
            <a:r>
              <a:rPr lang="tr-TR" sz="1600" dirty="0" err="1"/>
              <a:t>Salting</a:t>
            </a:r>
            <a:r>
              <a:rPr lang="tr-TR" sz="1600" dirty="0"/>
              <a:t>, </a:t>
            </a:r>
            <a:r>
              <a:rPr lang="tr-TR" sz="1600" dirty="0" err="1"/>
              <a:t>Swagger</a:t>
            </a:r>
            <a:r>
              <a:rPr lang="tr-TR" sz="1600" dirty="0"/>
              <a:t>, </a:t>
            </a:r>
            <a:r>
              <a:rPr lang="tr-TR" sz="1600" dirty="0" err="1"/>
              <a:t>Postman</a:t>
            </a:r>
            <a:r>
              <a:rPr lang="tr-TR" sz="1600" dirty="0"/>
              <a:t>, </a:t>
            </a:r>
            <a:r>
              <a:rPr lang="tr-TR" sz="1600" dirty="0" err="1"/>
              <a:t>Dapper</a:t>
            </a:r>
            <a:r>
              <a:rPr lang="tr-TR" sz="1600" dirty="0"/>
              <a:t>, Base </a:t>
            </a:r>
            <a:r>
              <a:rPr lang="tr-TR" sz="1600" dirty="0" err="1"/>
              <a:t>Request</a:t>
            </a:r>
            <a:r>
              <a:rPr lang="tr-TR" sz="1600" dirty="0"/>
              <a:t>, Base </a:t>
            </a:r>
            <a:r>
              <a:rPr lang="tr-TR" sz="1600" dirty="0" err="1"/>
              <a:t>Response</a:t>
            </a:r>
            <a:r>
              <a:rPr lang="tr-TR" sz="1600" dirty="0"/>
              <a:t>, </a:t>
            </a:r>
            <a:r>
              <a:rPr lang="tr-TR" sz="1600" dirty="0" err="1"/>
              <a:t>Layered</a:t>
            </a:r>
            <a:r>
              <a:rPr lang="tr-TR" sz="1600" dirty="0"/>
              <a:t> Architecture, </a:t>
            </a:r>
            <a:r>
              <a:rPr lang="tr-TR" sz="1600" dirty="0" err="1"/>
              <a:t>Nlog</a:t>
            </a:r>
            <a:r>
              <a:rPr lang="tr-TR" sz="1600" dirty="0"/>
              <a:t>, </a:t>
            </a:r>
            <a:r>
              <a:rPr lang="tr-TR" sz="1600" dirty="0" err="1"/>
              <a:t>Fluent</a:t>
            </a:r>
            <a:r>
              <a:rPr lang="tr-TR" sz="1600" dirty="0"/>
              <a:t> </a:t>
            </a:r>
            <a:r>
              <a:rPr lang="tr-TR" sz="1600" dirty="0" err="1"/>
              <a:t>Validation</a:t>
            </a:r>
            <a:r>
              <a:rPr lang="tr-TR" sz="1600" dirty="0"/>
              <a:t>, X-</a:t>
            </a:r>
            <a:r>
              <a:rPr lang="tr-TR" sz="1600" dirty="0" err="1"/>
              <a:t>Api</a:t>
            </a:r>
            <a:r>
              <a:rPr lang="tr-TR" sz="1600" dirty="0"/>
              <a:t>-</a:t>
            </a:r>
            <a:r>
              <a:rPr lang="tr-TR" sz="1600" dirty="0" err="1"/>
              <a:t>Key</a:t>
            </a:r>
            <a:r>
              <a:rPr lang="tr-TR" sz="1600" dirty="0"/>
              <a:t>, Services, </a:t>
            </a:r>
            <a:r>
              <a:rPr lang="tr-TR" sz="1600" dirty="0" err="1"/>
              <a:t>Repositories</a:t>
            </a:r>
            <a:r>
              <a:rPr lang="tr-TR" sz="1600" dirty="0"/>
              <a:t>, </a:t>
            </a:r>
            <a:r>
              <a:rPr lang="tr-TR" sz="1600" dirty="0" err="1"/>
              <a:t>Transaction</a:t>
            </a:r>
            <a:r>
              <a:rPr lang="tr-TR" sz="1600" dirty="0"/>
              <a:t> SQL, </a:t>
            </a:r>
            <a:r>
              <a:rPr lang="tr-TR" sz="1600" dirty="0" err="1"/>
              <a:t>Stored</a:t>
            </a:r>
            <a:r>
              <a:rPr lang="tr-TR" sz="1600" dirty="0"/>
              <a:t> </a:t>
            </a:r>
            <a:r>
              <a:rPr lang="tr-TR" sz="1600" dirty="0" err="1"/>
              <a:t>Procedures</a:t>
            </a:r>
            <a:r>
              <a:rPr lang="tr-TR" sz="1600" dirty="0"/>
              <a:t>, Rate </a:t>
            </a:r>
            <a:r>
              <a:rPr lang="tr-TR" sz="1600" dirty="0" err="1"/>
              <a:t>Limiter</a:t>
            </a:r>
            <a:r>
              <a:rPr lang="tr-TR" sz="1600" dirty="0"/>
              <a:t>, </a:t>
            </a:r>
            <a:r>
              <a:rPr lang="tr-TR" sz="1600" dirty="0" err="1"/>
              <a:t>Paging</a:t>
            </a:r>
            <a:r>
              <a:rPr lang="tr-TR" sz="1600" dirty="0"/>
              <a:t>, </a:t>
            </a:r>
            <a:r>
              <a:rPr lang="tr-TR" sz="1600" dirty="0" err="1"/>
              <a:t>Sorting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Filtering</a:t>
            </a:r>
            <a:r>
              <a:rPr lang="tr-TR" sz="1600" dirty="0"/>
              <a:t> </a:t>
            </a:r>
            <a:r>
              <a:rPr lang="tr-TR" sz="1600" dirty="0" err="1"/>
              <a:t>with</a:t>
            </a:r>
            <a:r>
              <a:rPr lang="tr-TR" sz="1600" dirty="0"/>
              <a:t> SQL </a:t>
            </a:r>
            <a:r>
              <a:rPr lang="tr-TR" sz="1600" dirty="0" err="1"/>
              <a:t>Stored</a:t>
            </a:r>
            <a:r>
              <a:rPr lang="tr-TR" sz="1600" dirty="0"/>
              <a:t> </a:t>
            </a:r>
            <a:r>
              <a:rPr lang="tr-TR" sz="1600" dirty="0" err="1"/>
              <a:t>Procedures</a:t>
            </a:r>
            <a:r>
              <a:rPr lang="tr-TR" sz="1600" dirty="0"/>
              <a:t>, Quartz, Memory </a:t>
            </a:r>
            <a:r>
              <a:rPr lang="tr-TR" sz="1600" dirty="0" err="1"/>
              <a:t>Monitor</a:t>
            </a:r>
            <a:r>
              <a:rPr lang="tr-TR" sz="1600" dirty="0"/>
              <a:t>, </a:t>
            </a:r>
            <a:r>
              <a:rPr lang="tr-TR" sz="1600" dirty="0" err="1"/>
              <a:t>Enum</a:t>
            </a:r>
            <a:r>
              <a:rPr lang="tr-TR" sz="1600" dirty="0"/>
              <a:t>, Prometheus, </a:t>
            </a:r>
            <a:r>
              <a:rPr lang="tr-TR" sz="1600" dirty="0" err="1"/>
              <a:t>Grafana</a:t>
            </a:r>
            <a:r>
              <a:rPr lang="tr-TR" sz="1600" dirty="0"/>
              <a:t>, </a:t>
            </a:r>
            <a:r>
              <a:rPr lang="tr-TR" sz="1600" dirty="0" err="1"/>
              <a:t>App</a:t>
            </a:r>
            <a:r>
              <a:rPr lang="tr-TR" sz="1600" dirty="0"/>
              <a:t> </a:t>
            </a:r>
            <a:r>
              <a:rPr lang="tr-TR" sz="1600" dirty="0" err="1"/>
              <a:t>Metrics</a:t>
            </a:r>
            <a:r>
              <a:rPr lang="tr-TR" sz="1600" dirty="0"/>
              <a:t>, </a:t>
            </a:r>
            <a:r>
              <a:rPr lang="tr-TR" sz="1600" dirty="0" err="1"/>
              <a:t>Monitoring</a:t>
            </a:r>
            <a:r>
              <a:rPr lang="tr-TR" sz="1600" dirty="0"/>
              <a:t>, </a:t>
            </a:r>
            <a:r>
              <a:rPr lang="tr-TR" sz="1600" dirty="0" err="1"/>
              <a:t>Localization</a:t>
            </a:r>
            <a:endParaRPr lang="tr-TR" sz="1600" dirty="0"/>
          </a:p>
          <a:p>
            <a:pPr marL="201168" lvl="1" indent="0">
              <a:buNone/>
            </a:pPr>
            <a:endParaRPr lang="tr-TR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 err="1"/>
              <a:t>Frontend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Technologies: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tr-TR" sz="1600" dirty="0" err="1"/>
              <a:t>Angular</a:t>
            </a:r>
            <a:r>
              <a:rPr lang="tr-TR" sz="1600" dirty="0"/>
              <a:t> </a:t>
            </a:r>
            <a:r>
              <a:rPr lang="tr-TR" sz="1600" dirty="0" err="1"/>
              <a:t>basics</a:t>
            </a:r>
            <a:r>
              <a:rPr lang="tr-TR" sz="1600" dirty="0"/>
              <a:t>, Component, </a:t>
            </a:r>
            <a:r>
              <a:rPr lang="tr-TR" sz="1600" dirty="0" err="1"/>
              <a:t>Event</a:t>
            </a:r>
            <a:r>
              <a:rPr lang="tr-TR" sz="1600" dirty="0"/>
              <a:t>, </a:t>
            </a:r>
            <a:r>
              <a:rPr lang="tr-TR" sz="1600" dirty="0" err="1"/>
              <a:t>Directives</a:t>
            </a:r>
            <a:r>
              <a:rPr lang="tr-TR" sz="1600" dirty="0"/>
              <a:t>, Services, </a:t>
            </a:r>
            <a:r>
              <a:rPr lang="tr-TR" sz="1600" dirty="0" err="1"/>
              <a:t>Interceptor</a:t>
            </a:r>
            <a:r>
              <a:rPr lang="tr-TR" sz="1600" dirty="0"/>
              <a:t>, </a:t>
            </a:r>
            <a:r>
              <a:rPr lang="tr-TR" sz="1600" dirty="0" err="1"/>
              <a:t>Custom</a:t>
            </a:r>
            <a:r>
              <a:rPr lang="tr-TR" sz="1600" dirty="0"/>
              <a:t> Service, </a:t>
            </a:r>
            <a:r>
              <a:rPr lang="tr-TR" sz="1600" dirty="0" err="1"/>
              <a:t>Responsive</a:t>
            </a:r>
            <a:r>
              <a:rPr lang="tr-TR" sz="1600" dirty="0"/>
              <a:t> </a:t>
            </a:r>
            <a:r>
              <a:rPr lang="tr-TR" sz="1600" dirty="0" err="1"/>
              <a:t>Layout</a:t>
            </a:r>
            <a:r>
              <a:rPr lang="tr-TR" sz="1600" dirty="0"/>
              <a:t>, </a:t>
            </a:r>
            <a:r>
              <a:rPr lang="tr-TR" sz="1600" dirty="0" err="1"/>
              <a:t>KendoUI</a:t>
            </a:r>
            <a:r>
              <a:rPr lang="tr-TR" sz="1600" dirty="0"/>
              <a:t>, Grid </a:t>
            </a:r>
            <a:r>
              <a:rPr lang="tr-TR" sz="1600" dirty="0" err="1"/>
              <a:t>Binding</a:t>
            </a:r>
            <a:r>
              <a:rPr lang="tr-TR" sz="1600" dirty="0"/>
              <a:t>, </a:t>
            </a:r>
            <a:r>
              <a:rPr lang="tr-TR" sz="1600" dirty="0" err="1"/>
              <a:t>Paging</a:t>
            </a:r>
            <a:r>
              <a:rPr lang="tr-TR" sz="1600" dirty="0"/>
              <a:t>, </a:t>
            </a:r>
            <a:r>
              <a:rPr lang="tr-TR" sz="1600" dirty="0" err="1"/>
              <a:t>Sorting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Filtering</a:t>
            </a:r>
            <a:r>
              <a:rPr lang="tr-TR" sz="1600" dirty="0"/>
              <a:t> </a:t>
            </a:r>
            <a:r>
              <a:rPr lang="tr-TR" sz="1600" dirty="0" err="1"/>
              <a:t>with</a:t>
            </a:r>
            <a:r>
              <a:rPr lang="tr-TR" sz="1600" dirty="0"/>
              <a:t> </a:t>
            </a:r>
            <a:r>
              <a:rPr lang="tr-TR" sz="1600" dirty="0" err="1"/>
              <a:t>KendoUI</a:t>
            </a:r>
            <a:r>
              <a:rPr lang="tr-TR" sz="1600" dirty="0"/>
              <a:t> Grid, </a:t>
            </a:r>
            <a:r>
              <a:rPr lang="tr-TR" sz="1600" dirty="0" err="1"/>
              <a:t>Localization</a:t>
            </a:r>
            <a:r>
              <a:rPr lang="tr-TR" sz="1600" dirty="0"/>
              <a:t>, </a:t>
            </a:r>
            <a:r>
              <a:rPr lang="tr-TR" sz="1600" dirty="0" err="1"/>
              <a:t>Session</a:t>
            </a:r>
            <a:r>
              <a:rPr lang="tr-TR" sz="1600" dirty="0"/>
              <a:t> Storage</a:t>
            </a:r>
          </a:p>
          <a:p>
            <a:pPr marL="201168" lvl="1" indent="0">
              <a:buNone/>
            </a:pPr>
            <a:endParaRPr lang="tr-TR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General </a:t>
            </a:r>
            <a:r>
              <a:rPr lang="tr-TR" dirty="0" err="1"/>
              <a:t>Terms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Technologies: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tr-TR" sz="1600" dirty="0" err="1"/>
              <a:t>Waterfall</a:t>
            </a:r>
            <a:r>
              <a:rPr lang="tr-TR" sz="1600" dirty="0"/>
              <a:t>-Agile, </a:t>
            </a:r>
            <a:r>
              <a:rPr lang="tr-TR" sz="1600" dirty="0" err="1"/>
              <a:t>Tech-debt</a:t>
            </a:r>
            <a:r>
              <a:rPr lang="tr-TR" sz="1600" dirty="0"/>
              <a:t>, </a:t>
            </a:r>
            <a:r>
              <a:rPr lang="tr-TR" sz="1600" dirty="0" err="1"/>
              <a:t>Non-functional</a:t>
            </a:r>
            <a:r>
              <a:rPr lang="tr-TR" sz="1600" dirty="0"/>
              <a:t> </a:t>
            </a:r>
            <a:r>
              <a:rPr lang="tr-TR" sz="1600" dirty="0" err="1"/>
              <a:t>Requirements</a:t>
            </a:r>
            <a:r>
              <a:rPr lang="tr-TR" sz="1600" dirty="0"/>
              <a:t>, DDD, </a:t>
            </a:r>
            <a:r>
              <a:rPr lang="tr-TR" sz="1600" dirty="0" err="1"/>
              <a:t>Sync-Async</a:t>
            </a:r>
            <a:r>
              <a:rPr lang="tr-TR" sz="1600" dirty="0"/>
              <a:t>, </a:t>
            </a:r>
            <a:r>
              <a:rPr lang="tr-TR" sz="1600" dirty="0" err="1"/>
              <a:t>Bounded</a:t>
            </a:r>
            <a:r>
              <a:rPr lang="tr-TR" sz="1600" dirty="0"/>
              <a:t> </a:t>
            </a:r>
            <a:r>
              <a:rPr lang="tr-TR" sz="1600" dirty="0" err="1"/>
              <a:t>Context</a:t>
            </a:r>
            <a:r>
              <a:rPr lang="tr-TR" sz="1600" dirty="0"/>
              <a:t>, </a:t>
            </a:r>
            <a:r>
              <a:rPr lang="tr-TR" sz="1600" dirty="0" err="1"/>
              <a:t>Aggregates</a:t>
            </a:r>
            <a:r>
              <a:rPr lang="tr-TR" sz="1600" dirty="0"/>
              <a:t>, </a:t>
            </a:r>
            <a:r>
              <a:rPr lang="tr-TR" sz="1600" dirty="0" err="1"/>
              <a:t>Tactical</a:t>
            </a:r>
            <a:r>
              <a:rPr lang="tr-TR" sz="1600" dirty="0"/>
              <a:t> </a:t>
            </a:r>
            <a:r>
              <a:rPr lang="tr-TR" sz="1600" dirty="0" err="1"/>
              <a:t>Patterns</a:t>
            </a:r>
            <a:r>
              <a:rPr lang="tr-TR" sz="1600" dirty="0"/>
              <a:t>, </a:t>
            </a:r>
            <a:r>
              <a:rPr lang="tr-TR" sz="1600" dirty="0" err="1"/>
              <a:t>Clean</a:t>
            </a:r>
            <a:r>
              <a:rPr lang="tr-TR" sz="1600" dirty="0"/>
              <a:t> DDD, </a:t>
            </a:r>
            <a:r>
              <a:rPr lang="tr-TR" sz="1600" dirty="0" err="1"/>
              <a:t>Hexagonal</a:t>
            </a:r>
            <a:r>
              <a:rPr lang="tr-TR" sz="1600" dirty="0"/>
              <a:t> Architecture, </a:t>
            </a:r>
            <a:r>
              <a:rPr lang="tr-TR" sz="1600" dirty="0" err="1"/>
              <a:t>Microservice</a:t>
            </a:r>
            <a:r>
              <a:rPr lang="tr-TR" sz="1600" dirty="0"/>
              <a:t> </a:t>
            </a:r>
            <a:r>
              <a:rPr lang="tr-TR" sz="1600" dirty="0" err="1"/>
              <a:t>Communication</a:t>
            </a:r>
            <a:r>
              <a:rPr lang="tr-TR" sz="1600" dirty="0"/>
              <a:t>, API Gateway, </a:t>
            </a:r>
          </a:p>
        </p:txBody>
      </p:sp>
    </p:spTree>
    <p:extLst>
      <p:ext uri="{BB962C8B-B14F-4D97-AF65-F5344CB8AC3E}">
        <p14:creationId xmlns:p14="http://schemas.microsoft.com/office/powerpoint/2010/main" val="26366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D017E8-2120-A71E-26CF-D38D9A98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Project </a:t>
            </a:r>
            <a:r>
              <a:rPr lang="tr-TR" err="1"/>
              <a:t>Requirements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1D795D-A487-71C6-8973-8EDFE156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9967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The person who logs in must be able to create a coupon.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It should be possible to </a:t>
            </a:r>
            <a:r>
              <a:rPr lang="tr-TR" sz="1200" err="1"/>
              <a:t>create</a:t>
            </a:r>
            <a:r>
              <a:rPr lang="en-US" sz="1200"/>
              <a:t> the coupons</a:t>
            </a:r>
            <a:r>
              <a:rPr lang="tr-TR" sz="1200"/>
              <a:t> </a:t>
            </a:r>
            <a:r>
              <a:rPr lang="tr-TR" sz="1200" err="1"/>
              <a:t>and</a:t>
            </a:r>
            <a:r>
              <a:rPr lang="en-US" sz="1200"/>
              <a:t> it </a:t>
            </a:r>
            <a:r>
              <a:rPr lang="tr-TR" sz="1200"/>
              <a:t>can </a:t>
            </a:r>
            <a:r>
              <a:rPr lang="tr-TR" sz="1200" err="1"/>
              <a:t>save</a:t>
            </a:r>
            <a:r>
              <a:rPr lang="en-US" sz="1200"/>
              <a:t> as draft.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There should be a dashboard page. </a:t>
            </a:r>
            <a:endParaRPr lang="tr-TR" sz="120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Coupons must have 5 statuses: active, used, blocked, draft and expired.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Coupons can be blocked or unblocked.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Coupons can be void and redeemed.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Coupons can be deleted.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Series can be created.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Series should be able to filter and sort.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Series should be able to be deleted.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Logs should be able to filter and sort.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User information </a:t>
            </a:r>
            <a:r>
              <a:rPr lang="tr-TR" sz="1200" err="1"/>
              <a:t>must</a:t>
            </a:r>
            <a:r>
              <a:rPr lang="tr-TR" sz="1200"/>
              <a:t> be </a:t>
            </a:r>
            <a:r>
              <a:rPr lang="tr-TR" sz="1200" err="1"/>
              <a:t>accesible</a:t>
            </a:r>
            <a:r>
              <a:rPr lang="tr-TR" sz="120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200" err="1"/>
              <a:t>Coupon</a:t>
            </a:r>
            <a:r>
              <a:rPr lang="tr-TR" sz="1200"/>
              <a:t> </a:t>
            </a:r>
            <a:r>
              <a:rPr lang="tr-TR" sz="1200" err="1"/>
              <a:t>code</a:t>
            </a:r>
            <a:r>
              <a:rPr lang="tr-TR" sz="1200"/>
              <a:t> </a:t>
            </a:r>
            <a:r>
              <a:rPr lang="tr-TR" sz="1200" err="1"/>
              <a:t>must</a:t>
            </a:r>
            <a:r>
              <a:rPr lang="tr-TR" sz="1200"/>
              <a:t> be </a:t>
            </a:r>
            <a:r>
              <a:rPr lang="tr-TR" sz="1200" err="1"/>
              <a:t>unique</a:t>
            </a:r>
            <a:r>
              <a:rPr lang="tr-TR" sz="1200"/>
              <a:t>.</a:t>
            </a:r>
            <a:endParaRPr lang="en-US" sz="120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0C578BD-8823-150D-6676-D8A701BC30EC}"/>
              </a:ext>
            </a:extLst>
          </p:cNvPr>
          <p:cNvSpPr txBox="1">
            <a:spLocks/>
          </p:cNvSpPr>
          <p:nvPr/>
        </p:nvSpPr>
        <p:spPr>
          <a:xfrm>
            <a:off x="6126480" y="1734166"/>
            <a:ext cx="469967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There must be authentication in the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There must be validation when logging into the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Login must be provided with JWT token.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The password should be kept secure.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Logging should be done.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Log files should not be more than 50 MB and should contain a maximum of 5 files.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All requests and responses must have the same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Illegal requests must be prevented.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Backend performance should be monitored.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There must be localization throughout the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Frontend must be responsive.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It should be paging.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/>
              <a:t>It must be a Single Page Application.</a:t>
            </a:r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12634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DF2D6-1FA9-04A2-AEA9-E8738004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Used</a:t>
            </a:r>
            <a:r>
              <a:rPr lang="tr-TR"/>
              <a:t> Technologies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A0B207-94A9-54A1-6927-CCC2844B4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/>
              <a:t>ASP.NET Core 6.0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Angular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Prometheus-Grafana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JWT Token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Nlog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GUID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Postman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A8790AE9-098A-48C2-45F7-4E80279CCC5E}"/>
              </a:ext>
            </a:extLst>
          </p:cNvPr>
          <p:cNvSpPr txBox="1">
            <a:spLocks/>
          </p:cNvSpPr>
          <p:nvPr/>
        </p:nvSpPr>
        <p:spPr>
          <a:xfrm>
            <a:off x="6096000" y="1851166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r-TR"/>
              <a:t>Dapper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Fluent Validation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Rate Limiter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Localization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Interceptor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Session Storage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/>
              <a:t>KendoUI</a:t>
            </a:r>
          </a:p>
        </p:txBody>
      </p:sp>
    </p:spTree>
    <p:extLst>
      <p:ext uri="{BB962C8B-B14F-4D97-AF65-F5344CB8AC3E}">
        <p14:creationId xmlns:p14="http://schemas.microsoft.com/office/powerpoint/2010/main" val="251559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44" name="Straight Connector 3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 descr="metin, ekran görüntüsü, diyagram, tasarım içeren bir resim&#10;&#10;Açıklama otomatik olarak oluşturuldu">
            <a:extLst>
              <a:ext uri="{FF2B5EF4-FFF2-40B4-BE49-F238E27FC236}">
                <a16:creationId xmlns:a16="http://schemas.microsoft.com/office/drawing/2014/main" id="{E8E8C620-4EAD-188E-74A3-F4E37EF21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31" y="640080"/>
            <a:ext cx="4127602" cy="5577840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5CF9479-A097-0D8F-A264-E0DD2A6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Arc</a:t>
            </a:r>
            <a:r>
              <a:rPr lang="tr-TR" sz="4400" dirty="0" err="1">
                <a:solidFill>
                  <a:srgbClr val="FFFFFF"/>
                </a:solidFill>
              </a:rPr>
              <a:t>hi</a:t>
            </a:r>
            <a:r>
              <a:rPr lang="en-US" sz="4400" dirty="0" err="1">
                <a:solidFill>
                  <a:srgbClr val="FFFFFF"/>
                </a:solidFill>
              </a:rPr>
              <a:t>tecture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777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8FE9C38-A87F-BF5A-CE80-6974768D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tr-T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Before Demo Feel Free to Ask Questions</a:t>
            </a: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0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Head of bass guitar">
            <a:extLst>
              <a:ext uri="{FF2B5EF4-FFF2-40B4-BE49-F238E27FC236}">
                <a16:creationId xmlns:a16="http://schemas.microsoft.com/office/drawing/2014/main" id="{A97C32FD-5201-DBE6-0A63-E83D1E898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604" b="94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127B361-CE49-8010-5479-1D096247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47E55B-BD0F-0F22-D287-37679870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tr-TR"/>
              <a:t>can be </a:t>
            </a:r>
            <a:r>
              <a:rPr lang="en-US"/>
              <a:t>done better?</a:t>
            </a:r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C976786-4B66-FB7F-9351-3BBB83A952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48293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561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Geçmişe bakış</vt:lpstr>
      <vt:lpstr>Summer Training Evaluation</vt:lpstr>
      <vt:lpstr>What Did I Know Before The Internship?</vt:lpstr>
      <vt:lpstr>What I Learned During The Internship?</vt:lpstr>
      <vt:lpstr>Project Requirements</vt:lpstr>
      <vt:lpstr>Used Technologies</vt:lpstr>
      <vt:lpstr>Architecture</vt:lpstr>
      <vt:lpstr>Before Demo Feel Free to Ask Questions</vt:lpstr>
      <vt:lpstr>DEMO</vt:lpstr>
      <vt:lpstr>What can be done better?</vt:lpstr>
      <vt:lpstr>Any Questions?</vt:lpstr>
      <vt:lpstr>Thank you for nice internship period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 Evaluation</dc:title>
  <dc:creator>Umut Ulaş AYDIN</dc:creator>
  <cp:lastModifiedBy>Umut Ulaş AYDIN</cp:lastModifiedBy>
  <cp:revision>6</cp:revision>
  <dcterms:created xsi:type="dcterms:W3CDTF">2023-09-15T06:04:44Z</dcterms:created>
  <dcterms:modified xsi:type="dcterms:W3CDTF">2023-09-15T13:08:17Z</dcterms:modified>
</cp:coreProperties>
</file>