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9" r:id="rId3"/>
    <p:sldId id="270" r:id="rId4"/>
    <p:sldId id="260" r:id="rId5"/>
    <p:sldId id="271" r:id="rId6"/>
    <p:sldId id="272" r:id="rId7"/>
    <p:sldId id="280" r:id="rId8"/>
    <p:sldId id="273" r:id="rId9"/>
    <p:sldId id="274" r:id="rId10"/>
    <p:sldId id="275" r:id="rId11"/>
    <p:sldId id="276" r:id="rId12"/>
    <p:sldId id="277" r:id="rId13"/>
    <p:sldId id="278" r:id="rId14"/>
    <p:sldId id="287" r:id="rId15"/>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6" d="100"/>
          <a:sy n="106" d="100"/>
        </p:scale>
        <p:origin x="-714" y="-720"/>
      </p:cViewPr>
      <p:guideLst>
        <p:guide orient="horz" pos="2160"/>
        <p:guide orient="horz" pos="1081"/>
        <p:guide orient="horz" pos="2431"/>
        <p:guide orient="horz" pos="3424"/>
        <p:guide pos="1818"/>
        <p:guide pos="396"/>
        <p:guide pos="2132"/>
        <p:guide pos="3550"/>
        <p:guide pos="3889"/>
        <p:guide pos="526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7F18AD8-CB2C-4DEE-BF01-3B012807FCBD}"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fontAlgn="base" hangingPunct="1">
              <a:buChar char="•"/>
            </a:pPr>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indent="-91440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BF473EC-CD9A-4D46-9499-584DC610E10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
            <a:pPr lvl="0" algn="r" eaLnBrk="1" fontAlgn="base" hangingPunct="1">
              <a:buChar char="•"/>
            </a:pPr>
            <a:fld id="{9A0DB2DC-4C9A-4742-B13C-FB6460FD3503}" type="slidenum">
              <a:rPr lang="zh-CN" altLang="en-US" sz="1200" strike="noStrike" noProof="1" dirty="0">
                <a:solidFill>
                  <a:srgbClr val="898989"/>
                </a:solidFill>
                <a:latin typeface="Arial" panose="020B0604020202020204" pitchFamily="34" charset="0"/>
                <a:ea typeface="宋体" panose="02010600030101010101" pitchFamily="2" charset="-122"/>
                <a:cs typeface="+mn-ea"/>
              </a:rPr>
            </a:fld>
            <a:endParaRPr lang="zh-CN" altLang="en-US" sz="1200" strike="noStrike" noProof="1"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任意多边形 41"/>
          <p:cNvSpPr/>
          <p:nvPr/>
        </p:nvSpPr>
        <p:spPr>
          <a:xfrm>
            <a:off x="-1255712" y="2965450"/>
            <a:ext cx="5572125" cy="5573713"/>
          </a:xfrm>
          <a:custGeom>
            <a:avLst/>
            <a:gdLst/>
            <a:ahLst/>
            <a:cxnLst>
              <a:cxn ang="0">
                <a:pos x="2785380" y="1074146"/>
              </a:cxn>
              <a:cxn ang="0">
                <a:pos x="1073534" y="2786968"/>
              </a:cxn>
              <a:cxn ang="0">
                <a:pos x="2785380" y="4499788"/>
              </a:cxn>
              <a:cxn ang="0">
                <a:pos x="4497227" y="2786968"/>
              </a:cxn>
              <a:cxn ang="0">
                <a:pos x="2785380" y="1074146"/>
              </a:cxn>
              <a:cxn ang="0">
                <a:pos x="2785380" y="0"/>
              </a:cxn>
              <a:cxn ang="0">
                <a:pos x="5570760" y="2786968"/>
              </a:cxn>
              <a:cxn ang="0">
                <a:pos x="2785380" y="5573934"/>
              </a:cxn>
              <a:cxn ang="0">
                <a:pos x="0" y="2786968"/>
              </a:cxn>
              <a:cxn ang="0">
                <a:pos x="2785380" y="0"/>
              </a:cxn>
            </a:cxnLst>
            <a:pathLst>
              <a:path w="5573492" h="5573492">
                <a:moveTo>
                  <a:pt x="2786746" y="1074060"/>
                </a:moveTo>
                <a:cubicBezTo>
                  <a:pt x="1840856" y="1074060"/>
                  <a:pt x="1074060" y="1840856"/>
                  <a:pt x="1074060" y="2786746"/>
                </a:cubicBezTo>
                <a:cubicBezTo>
                  <a:pt x="1074060" y="3732636"/>
                  <a:pt x="1840856" y="4499432"/>
                  <a:pt x="2786746" y="4499432"/>
                </a:cubicBezTo>
                <a:cubicBezTo>
                  <a:pt x="3732636" y="4499432"/>
                  <a:pt x="4499432" y="3732636"/>
                  <a:pt x="4499432" y="2786746"/>
                </a:cubicBezTo>
                <a:cubicBezTo>
                  <a:pt x="4499432" y="1840856"/>
                  <a:pt x="3732636" y="1074060"/>
                  <a:pt x="2786746" y="1074060"/>
                </a:cubicBezTo>
                <a:close/>
                <a:moveTo>
                  <a:pt x="2786746" y="0"/>
                </a:moveTo>
                <a:cubicBezTo>
                  <a:pt x="4325823" y="0"/>
                  <a:pt x="5573492" y="1247669"/>
                  <a:pt x="5573492" y="2786746"/>
                </a:cubicBezTo>
                <a:cubicBezTo>
                  <a:pt x="5573492" y="4325823"/>
                  <a:pt x="4325823" y="5573492"/>
                  <a:pt x="2786746" y="5573492"/>
                </a:cubicBezTo>
                <a:cubicBezTo>
                  <a:pt x="1247669" y="5573492"/>
                  <a:pt x="0" y="4325823"/>
                  <a:pt x="0" y="2786746"/>
                </a:cubicBezTo>
                <a:cubicBezTo>
                  <a:pt x="0" y="1247669"/>
                  <a:pt x="1247669" y="0"/>
                  <a:pt x="2786746" y="0"/>
                </a:cubicBezTo>
                <a:close/>
              </a:path>
            </a:pathLst>
          </a:custGeom>
          <a:solidFill>
            <a:srgbClr val="8FD7F1">
              <a:alpha val="7059"/>
            </a:srgbClr>
          </a:solidFill>
          <a:ln w="12700">
            <a:noFill/>
          </a:ln>
        </p:spPr>
        <p:txBody>
          <a:bodyPr/>
          <a:p>
            <a:endParaRPr lang="zh-CN" altLang="en-US"/>
          </a:p>
        </p:txBody>
      </p:sp>
      <p:sp>
        <p:nvSpPr>
          <p:cNvPr id="3074" name="任意多边形 42"/>
          <p:cNvSpPr/>
          <p:nvPr/>
        </p:nvSpPr>
        <p:spPr>
          <a:xfrm>
            <a:off x="5692775" y="-1893887"/>
            <a:ext cx="6961188" cy="6961187"/>
          </a:xfrm>
          <a:custGeom>
            <a:avLst/>
            <a:gdLst/>
            <a:ahLst/>
            <a:cxnLst>
              <a:cxn ang="0">
                <a:pos x="3480569" y="1268341"/>
              </a:cxn>
              <a:cxn ang="0">
                <a:pos x="1209349" y="3539561"/>
              </a:cxn>
              <a:cxn ang="0">
                <a:pos x="3480569" y="5810779"/>
              </a:cxn>
              <a:cxn ang="0">
                <a:pos x="5751789" y="3539561"/>
              </a:cxn>
              <a:cxn ang="0">
                <a:pos x="3480569" y="1268341"/>
              </a:cxn>
              <a:cxn ang="0">
                <a:pos x="3480569" y="0"/>
              </a:cxn>
              <a:cxn ang="0">
                <a:pos x="6961138" y="3480569"/>
              </a:cxn>
              <a:cxn ang="0">
                <a:pos x="3480569" y="6961138"/>
              </a:cxn>
              <a:cxn ang="0">
                <a:pos x="0" y="3480569"/>
              </a:cxn>
              <a:cxn ang="0">
                <a:pos x="3480569" y="0"/>
              </a:cxn>
            </a:cxnLst>
            <a:pathLst>
              <a:path w="6961238" h="6961238">
                <a:moveTo>
                  <a:pt x="3480619" y="1268359"/>
                </a:moveTo>
                <a:cubicBezTo>
                  <a:pt x="2226241" y="1268359"/>
                  <a:pt x="1209367" y="2285233"/>
                  <a:pt x="1209367" y="3539611"/>
                </a:cubicBezTo>
                <a:cubicBezTo>
                  <a:pt x="1209367" y="4793989"/>
                  <a:pt x="2226241" y="5810863"/>
                  <a:pt x="3480619" y="5810863"/>
                </a:cubicBezTo>
                <a:cubicBezTo>
                  <a:pt x="4734997" y="5810863"/>
                  <a:pt x="5751871" y="4793989"/>
                  <a:pt x="5751871" y="3539611"/>
                </a:cubicBezTo>
                <a:cubicBezTo>
                  <a:pt x="5751871" y="2285233"/>
                  <a:pt x="4734997" y="1268359"/>
                  <a:pt x="3480619" y="1268359"/>
                </a:cubicBezTo>
                <a:close/>
                <a:moveTo>
                  <a:pt x="3480619" y="0"/>
                </a:moveTo>
                <a:cubicBezTo>
                  <a:pt x="5402912" y="0"/>
                  <a:pt x="6961238" y="1558326"/>
                  <a:pt x="6961238" y="3480619"/>
                </a:cubicBezTo>
                <a:cubicBezTo>
                  <a:pt x="6961238" y="5402912"/>
                  <a:pt x="5402912" y="6961238"/>
                  <a:pt x="3480619" y="6961238"/>
                </a:cubicBezTo>
                <a:cubicBezTo>
                  <a:pt x="1558326" y="6961238"/>
                  <a:pt x="0" y="5402912"/>
                  <a:pt x="0" y="3480619"/>
                </a:cubicBezTo>
                <a:cubicBezTo>
                  <a:pt x="0" y="1558326"/>
                  <a:pt x="1558326" y="0"/>
                  <a:pt x="3480619" y="0"/>
                </a:cubicBezTo>
                <a:close/>
              </a:path>
            </a:pathLst>
          </a:custGeom>
          <a:solidFill>
            <a:srgbClr val="E0F7FD">
              <a:alpha val="47058"/>
            </a:srgbClr>
          </a:solidFill>
          <a:ln w="12700">
            <a:noFill/>
          </a:ln>
        </p:spPr>
        <p:txBody>
          <a:bodyPr/>
          <a:p>
            <a:endParaRPr lang="zh-CN" altLang="en-US"/>
          </a:p>
        </p:txBody>
      </p:sp>
      <p:sp>
        <p:nvSpPr>
          <p:cNvPr id="3075" name="任意多边形 43"/>
          <p:cNvSpPr/>
          <p:nvPr/>
        </p:nvSpPr>
        <p:spPr>
          <a:xfrm>
            <a:off x="7923213" y="3654425"/>
            <a:ext cx="6208712" cy="6210300"/>
          </a:xfrm>
          <a:custGeom>
            <a:avLst/>
            <a:gdLst/>
            <a:ahLst/>
            <a:cxnLst>
              <a:cxn ang="0">
                <a:pos x="3104347" y="1040641"/>
              </a:cxn>
              <a:cxn ang="0">
                <a:pos x="1044502" y="3101540"/>
              </a:cxn>
              <a:cxn ang="0">
                <a:pos x="3104347" y="5162439"/>
              </a:cxn>
              <a:cxn ang="0">
                <a:pos x="5164192" y="3101540"/>
              </a:cxn>
              <a:cxn ang="0">
                <a:pos x="3104347" y="1040641"/>
              </a:cxn>
              <a:cxn ang="0">
                <a:pos x="3104347" y="0"/>
              </a:cxn>
              <a:cxn ang="0">
                <a:pos x="6208694" y="3105935"/>
              </a:cxn>
              <a:cxn ang="0">
                <a:pos x="3104347" y="6211870"/>
              </a:cxn>
              <a:cxn ang="0">
                <a:pos x="0" y="3105935"/>
              </a:cxn>
              <a:cxn ang="0">
                <a:pos x="3104347" y="0"/>
              </a:cxn>
            </a:cxnLst>
            <a:pathLst>
              <a:path w="6208730" h="6208730">
                <a:moveTo>
                  <a:pt x="3104365" y="1040115"/>
                </a:moveTo>
                <a:cubicBezTo>
                  <a:pt x="1966737" y="1040115"/>
                  <a:pt x="1044508" y="1962344"/>
                  <a:pt x="1044508" y="3099972"/>
                </a:cubicBezTo>
                <a:cubicBezTo>
                  <a:pt x="1044508" y="4237600"/>
                  <a:pt x="1966737" y="5159829"/>
                  <a:pt x="3104365" y="5159829"/>
                </a:cubicBezTo>
                <a:cubicBezTo>
                  <a:pt x="4241993" y="5159829"/>
                  <a:pt x="5164222" y="4237600"/>
                  <a:pt x="5164222" y="3099972"/>
                </a:cubicBezTo>
                <a:cubicBezTo>
                  <a:pt x="5164222" y="1962344"/>
                  <a:pt x="4241993" y="1040115"/>
                  <a:pt x="3104365" y="1040115"/>
                </a:cubicBezTo>
                <a:close/>
                <a:moveTo>
                  <a:pt x="3104365" y="0"/>
                </a:moveTo>
                <a:cubicBezTo>
                  <a:pt x="4818858" y="0"/>
                  <a:pt x="6208730" y="1389872"/>
                  <a:pt x="6208730" y="3104365"/>
                </a:cubicBezTo>
                <a:cubicBezTo>
                  <a:pt x="6208730" y="4818858"/>
                  <a:pt x="4818858" y="6208730"/>
                  <a:pt x="3104365" y="6208730"/>
                </a:cubicBezTo>
                <a:cubicBezTo>
                  <a:pt x="1389872" y="6208730"/>
                  <a:pt x="0" y="4818858"/>
                  <a:pt x="0" y="3104365"/>
                </a:cubicBezTo>
                <a:cubicBezTo>
                  <a:pt x="0" y="1389872"/>
                  <a:pt x="1389872" y="0"/>
                  <a:pt x="3104365" y="0"/>
                </a:cubicBezTo>
                <a:close/>
              </a:path>
            </a:pathLst>
          </a:custGeom>
          <a:solidFill>
            <a:srgbClr val="44BBE6">
              <a:alpha val="9019"/>
            </a:srgbClr>
          </a:solidFill>
          <a:ln w="12700">
            <a:noFill/>
          </a:ln>
        </p:spPr>
        <p:txBody>
          <a:bodyPr/>
          <a:p>
            <a:endParaRPr lang="zh-CN" altLang="en-US"/>
          </a:p>
        </p:txBody>
      </p:sp>
      <p:sp>
        <p:nvSpPr>
          <p:cNvPr id="3076" name="任意多边形 44"/>
          <p:cNvSpPr/>
          <p:nvPr/>
        </p:nvSpPr>
        <p:spPr>
          <a:xfrm>
            <a:off x="-939800" y="-2036762"/>
            <a:ext cx="6361113" cy="6361112"/>
          </a:xfrm>
          <a:custGeom>
            <a:avLst/>
            <a:gdLst/>
            <a:ahLst/>
            <a:cxnLst>
              <a:cxn ang="0">
                <a:pos x="3103602" y="901830"/>
              </a:cxn>
              <a:cxn ang="0">
                <a:pos x="939911" y="3065520"/>
              </a:cxn>
              <a:cxn ang="0">
                <a:pos x="3103602" y="5229210"/>
              </a:cxn>
              <a:cxn ang="0">
                <a:pos x="5267292" y="3065520"/>
              </a:cxn>
              <a:cxn ang="0">
                <a:pos x="3103602" y="901830"/>
              </a:cxn>
              <a:cxn ang="0">
                <a:pos x="3179764" y="0"/>
              </a:cxn>
              <a:cxn ang="0">
                <a:pos x="6359526" y="3179764"/>
              </a:cxn>
              <a:cxn ang="0">
                <a:pos x="3179764" y="6359526"/>
              </a:cxn>
              <a:cxn ang="0">
                <a:pos x="0" y="3179764"/>
              </a:cxn>
              <a:cxn ang="0">
                <a:pos x="3179764" y="0"/>
              </a:cxn>
            </a:cxnLst>
            <a:pathLst>
              <a:path w="6362700" h="6362700">
                <a:moveTo>
                  <a:pt x="3105150" y="902280"/>
                </a:moveTo>
                <a:cubicBezTo>
                  <a:pt x="1909581" y="902280"/>
                  <a:pt x="940380" y="1871481"/>
                  <a:pt x="940380" y="3067050"/>
                </a:cubicBezTo>
                <a:cubicBezTo>
                  <a:pt x="940380" y="4262619"/>
                  <a:pt x="1909581" y="5231820"/>
                  <a:pt x="3105150" y="5231820"/>
                </a:cubicBezTo>
                <a:cubicBezTo>
                  <a:pt x="4300719" y="5231820"/>
                  <a:pt x="5269920" y="4262619"/>
                  <a:pt x="5269920" y="3067050"/>
                </a:cubicBezTo>
                <a:cubicBezTo>
                  <a:pt x="5269920" y="1871481"/>
                  <a:pt x="4300719" y="902280"/>
                  <a:pt x="3105150" y="902280"/>
                </a:cubicBezTo>
                <a:close/>
                <a:moveTo>
                  <a:pt x="3181350" y="0"/>
                </a:moveTo>
                <a:cubicBezTo>
                  <a:pt x="4938361" y="0"/>
                  <a:pt x="6362700" y="1424339"/>
                  <a:pt x="6362700" y="3181350"/>
                </a:cubicBezTo>
                <a:cubicBezTo>
                  <a:pt x="6362700" y="4938361"/>
                  <a:pt x="4938361" y="6362700"/>
                  <a:pt x="3181350" y="6362700"/>
                </a:cubicBezTo>
                <a:cubicBezTo>
                  <a:pt x="1424339" y="6362700"/>
                  <a:pt x="0" y="4938361"/>
                  <a:pt x="0" y="3181350"/>
                </a:cubicBezTo>
                <a:cubicBezTo>
                  <a:pt x="0" y="1424339"/>
                  <a:pt x="1424339" y="0"/>
                  <a:pt x="3181350" y="0"/>
                </a:cubicBezTo>
                <a:close/>
              </a:path>
            </a:pathLst>
          </a:custGeom>
          <a:solidFill>
            <a:srgbClr val="F1FCFE">
              <a:alpha val="67058"/>
            </a:srgbClr>
          </a:solidFill>
          <a:ln w="12700">
            <a:noFill/>
          </a:ln>
        </p:spPr>
        <p:txBody>
          <a:bodyPr/>
          <a:p>
            <a:endParaRPr lang="zh-CN" altLang="en-US"/>
          </a:p>
        </p:txBody>
      </p:sp>
      <p:grpSp>
        <p:nvGrpSpPr>
          <p:cNvPr id="3077" name="组合 7"/>
          <p:cNvGrpSpPr/>
          <p:nvPr/>
        </p:nvGrpSpPr>
        <p:grpSpPr>
          <a:xfrm rot="-3351714">
            <a:off x="3370263" y="3956050"/>
            <a:ext cx="282575" cy="285750"/>
            <a:chOff x="0" y="0"/>
            <a:chExt cx="663575" cy="673100"/>
          </a:xfrm>
        </p:grpSpPr>
        <p:sp>
          <p:nvSpPr>
            <p:cNvPr id="3078" name="Oval 5"/>
            <p:cNvSpPr/>
            <p:nvPr/>
          </p:nvSpPr>
          <p:spPr>
            <a:xfrm>
              <a:off x="0" y="0"/>
              <a:ext cx="663575" cy="673100"/>
            </a:xfrm>
            <a:prstGeom prst="ellipse">
              <a:avLst/>
            </a:prstGeom>
            <a:solidFill>
              <a:srgbClr val="FCB21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9"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80" name="组合 8"/>
          <p:cNvGrpSpPr/>
          <p:nvPr/>
        </p:nvGrpSpPr>
        <p:grpSpPr>
          <a:xfrm rot="-3371962">
            <a:off x="5089525" y="3922713"/>
            <a:ext cx="341313" cy="346075"/>
            <a:chOff x="0" y="0"/>
            <a:chExt cx="663575" cy="673100"/>
          </a:xfrm>
        </p:grpSpPr>
        <p:sp>
          <p:nvSpPr>
            <p:cNvPr id="3081" name="Oval 5"/>
            <p:cNvSpPr/>
            <p:nvPr/>
          </p:nvSpPr>
          <p:spPr>
            <a:xfrm>
              <a:off x="0" y="0"/>
              <a:ext cx="663575" cy="673100"/>
            </a:xfrm>
            <a:prstGeom prst="ellipse">
              <a:avLst/>
            </a:prstGeom>
            <a:solidFill>
              <a:srgbClr val="FFB220"/>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2"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83" name="组合 11"/>
          <p:cNvGrpSpPr/>
          <p:nvPr/>
        </p:nvGrpSpPr>
        <p:grpSpPr>
          <a:xfrm rot="3675713">
            <a:off x="2965450" y="3497263"/>
            <a:ext cx="417513" cy="422275"/>
            <a:chOff x="0" y="0"/>
            <a:chExt cx="663575" cy="673100"/>
          </a:xfrm>
        </p:grpSpPr>
        <p:sp>
          <p:nvSpPr>
            <p:cNvPr id="3084" name="Oval 5"/>
            <p:cNvSpPr/>
            <p:nvPr/>
          </p:nvSpPr>
          <p:spPr>
            <a:xfrm>
              <a:off x="0" y="0"/>
              <a:ext cx="663575" cy="673100"/>
            </a:xfrm>
            <a:prstGeom prst="ellipse">
              <a:avLst/>
            </a:prstGeom>
            <a:solidFill>
              <a:srgbClr val="EF64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5"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86" name="组合 14"/>
          <p:cNvGrpSpPr/>
          <p:nvPr/>
        </p:nvGrpSpPr>
        <p:grpSpPr>
          <a:xfrm rot="-5400000">
            <a:off x="1322388" y="3522663"/>
            <a:ext cx="311150" cy="317500"/>
            <a:chOff x="0" y="0"/>
            <a:chExt cx="663575" cy="673100"/>
          </a:xfrm>
        </p:grpSpPr>
        <p:sp>
          <p:nvSpPr>
            <p:cNvPr id="3087" name="Oval 5"/>
            <p:cNvSpPr/>
            <p:nvPr/>
          </p:nvSpPr>
          <p:spPr>
            <a:xfrm>
              <a:off x="0" y="0"/>
              <a:ext cx="663575" cy="673100"/>
            </a:xfrm>
            <a:prstGeom prst="ellipse">
              <a:avLst/>
            </a:prstGeom>
            <a:solidFill>
              <a:srgbClr val="48B8DF"/>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8"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89" name="组合 17"/>
          <p:cNvGrpSpPr/>
          <p:nvPr/>
        </p:nvGrpSpPr>
        <p:grpSpPr>
          <a:xfrm rot="3778705">
            <a:off x="6677025" y="3468688"/>
            <a:ext cx="434975" cy="441325"/>
            <a:chOff x="0" y="0"/>
            <a:chExt cx="663575" cy="673100"/>
          </a:xfrm>
        </p:grpSpPr>
        <p:sp>
          <p:nvSpPr>
            <p:cNvPr id="3090" name="Oval 5"/>
            <p:cNvSpPr/>
            <p:nvPr/>
          </p:nvSpPr>
          <p:spPr>
            <a:xfrm>
              <a:off x="0" y="0"/>
              <a:ext cx="663575" cy="673100"/>
            </a:xfrm>
            <a:prstGeom prst="ellipse">
              <a:avLst/>
            </a:prstGeom>
            <a:solidFill>
              <a:srgbClr val="F1682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91"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92" name="组合 20"/>
          <p:cNvGrpSpPr/>
          <p:nvPr/>
        </p:nvGrpSpPr>
        <p:grpSpPr>
          <a:xfrm rot="-7105638">
            <a:off x="9585325" y="4995863"/>
            <a:ext cx="265113" cy="269875"/>
            <a:chOff x="0" y="0"/>
            <a:chExt cx="663575" cy="673100"/>
          </a:xfrm>
        </p:grpSpPr>
        <p:sp>
          <p:nvSpPr>
            <p:cNvPr id="3093" name="Oval 5"/>
            <p:cNvSpPr/>
            <p:nvPr/>
          </p:nvSpPr>
          <p:spPr>
            <a:xfrm>
              <a:off x="0" y="0"/>
              <a:ext cx="663575" cy="673100"/>
            </a:xfrm>
            <a:prstGeom prst="ellipse">
              <a:avLst/>
            </a:prstGeom>
            <a:solidFill>
              <a:srgbClr val="C9D23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94"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95" name="组合 23"/>
          <p:cNvGrpSpPr/>
          <p:nvPr/>
        </p:nvGrpSpPr>
        <p:grpSpPr>
          <a:xfrm rot="-5400000">
            <a:off x="10071100" y="5149850"/>
            <a:ext cx="404813" cy="411163"/>
            <a:chOff x="0" y="0"/>
            <a:chExt cx="663575" cy="673100"/>
          </a:xfrm>
        </p:grpSpPr>
        <p:sp>
          <p:nvSpPr>
            <p:cNvPr id="3096" name="Oval 5"/>
            <p:cNvSpPr/>
            <p:nvPr/>
          </p:nvSpPr>
          <p:spPr>
            <a:xfrm>
              <a:off x="0" y="0"/>
              <a:ext cx="663575" cy="673100"/>
            </a:xfrm>
            <a:prstGeom prst="ellipse">
              <a:avLst/>
            </a:prstGeom>
            <a:solidFill>
              <a:srgbClr val="43B8E0"/>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97"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098" name="组合 26"/>
          <p:cNvGrpSpPr/>
          <p:nvPr/>
        </p:nvGrpSpPr>
        <p:grpSpPr>
          <a:xfrm rot="-7230046">
            <a:off x="8101013" y="4445000"/>
            <a:ext cx="385762" cy="392113"/>
            <a:chOff x="0" y="0"/>
            <a:chExt cx="663575" cy="673100"/>
          </a:xfrm>
        </p:grpSpPr>
        <p:sp>
          <p:nvSpPr>
            <p:cNvPr id="3099" name="Oval 5"/>
            <p:cNvSpPr/>
            <p:nvPr/>
          </p:nvSpPr>
          <p:spPr>
            <a:xfrm>
              <a:off x="0" y="0"/>
              <a:ext cx="663575" cy="673100"/>
            </a:xfrm>
            <a:prstGeom prst="ellipse">
              <a:avLst/>
            </a:prstGeom>
            <a:solidFill>
              <a:srgbClr val="C9D33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00"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01" name="组合 29"/>
          <p:cNvGrpSpPr/>
          <p:nvPr/>
        </p:nvGrpSpPr>
        <p:grpSpPr>
          <a:xfrm rot="-8042181">
            <a:off x="5637213" y="3671888"/>
            <a:ext cx="1071562" cy="1085850"/>
            <a:chOff x="0" y="0"/>
            <a:chExt cx="663575" cy="673100"/>
          </a:xfrm>
        </p:grpSpPr>
        <p:sp>
          <p:nvSpPr>
            <p:cNvPr id="3102" name="Oval 5"/>
            <p:cNvSpPr/>
            <p:nvPr/>
          </p:nvSpPr>
          <p:spPr>
            <a:xfrm>
              <a:off x="0" y="0"/>
              <a:ext cx="663575" cy="673100"/>
            </a:xfrm>
            <a:prstGeom prst="ellipse">
              <a:avLst/>
            </a:prstGeom>
            <a:solidFill>
              <a:srgbClr val="017E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03" name="Freeform 6"/>
            <p:cNvSpPr/>
            <p:nvPr/>
          </p:nvSpPr>
          <p:spPr>
            <a:xfrm>
              <a:off x="100183"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04" name="组合 32"/>
          <p:cNvGrpSpPr/>
          <p:nvPr/>
        </p:nvGrpSpPr>
        <p:grpSpPr>
          <a:xfrm rot="-7873418">
            <a:off x="828675" y="3281363"/>
            <a:ext cx="344488" cy="349250"/>
            <a:chOff x="0" y="0"/>
            <a:chExt cx="663575" cy="673100"/>
          </a:xfrm>
        </p:grpSpPr>
        <p:sp>
          <p:nvSpPr>
            <p:cNvPr id="3105" name="Oval 5"/>
            <p:cNvSpPr/>
            <p:nvPr/>
          </p:nvSpPr>
          <p:spPr>
            <a:xfrm>
              <a:off x="0" y="0"/>
              <a:ext cx="663575" cy="673100"/>
            </a:xfrm>
            <a:prstGeom prst="ellipse">
              <a:avLst/>
            </a:prstGeom>
            <a:solidFill>
              <a:srgbClr val="027C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06"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07" name="组合 35"/>
          <p:cNvGrpSpPr/>
          <p:nvPr/>
        </p:nvGrpSpPr>
        <p:grpSpPr>
          <a:xfrm rot="-3093023">
            <a:off x="11256963" y="5418138"/>
            <a:ext cx="314325" cy="320675"/>
            <a:chOff x="0" y="0"/>
            <a:chExt cx="663575" cy="673100"/>
          </a:xfrm>
        </p:grpSpPr>
        <p:sp>
          <p:nvSpPr>
            <p:cNvPr id="3108" name="Oval 5"/>
            <p:cNvSpPr/>
            <p:nvPr/>
          </p:nvSpPr>
          <p:spPr>
            <a:xfrm>
              <a:off x="0" y="0"/>
              <a:ext cx="663575" cy="673100"/>
            </a:xfrm>
            <a:prstGeom prst="ellipse">
              <a:avLst/>
            </a:prstGeom>
            <a:solidFill>
              <a:srgbClr val="FAB4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09"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10" name="组合 38"/>
          <p:cNvGrpSpPr/>
          <p:nvPr/>
        </p:nvGrpSpPr>
        <p:grpSpPr>
          <a:xfrm rot="-3406760">
            <a:off x="2070100" y="3552825"/>
            <a:ext cx="387350" cy="393700"/>
            <a:chOff x="0" y="0"/>
            <a:chExt cx="663575" cy="673100"/>
          </a:xfrm>
        </p:grpSpPr>
        <p:sp>
          <p:nvSpPr>
            <p:cNvPr id="3111" name="Oval 5"/>
            <p:cNvSpPr/>
            <p:nvPr/>
          </p:nvSpPr>
          <p:spPr>
            <a:xfrm>
              <a:off x="0" y="0"/>
              <a:ext cx="663575" cy="673100"/>
            </a:xfrm>
            <a:prstGeom prst="ellipse">
              <a:avLst/>
            </a:prstGeom>
            <a:solidFill>
              <a:srgbClr val="89AE4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12"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13" name="组合 41"/>
          <p:cNvGrpSpPr/>
          <p:nvPr/>
        </p:nvGrpSpPr>
        <p:grpSpPr>
          <a:xfrm rot="3235226">
            <a:off x="9202738" y="4494213"/>
            <a:ext cx="401637" cy="407987"/>
            <a:chOff x="0" y="0"/>
            <a:chExt cx="663575" cy="673100"/>
          </a:xfrm>
        </p:grpSpPr>
        <p:sp>
          <p:nvSpPr>
            <p:cNvPr id="3114" name="Oval 5"/>
            <p:cNvSpPr/>
            <p:nvPr/>
          </p:nvSpPr>
          <p:spPr>
            <a:xfrm>
              <a:off x="0" y="0"/>
              <a:ext cx="663575" cy="673100"/>
            </a:xfrm>
            <a:prstGeom prst="ellipse">
              <a:avLst/>
            </a:prstGeom>
            <a:solidFill>
              <a:srgbClr val="EF662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15"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16" name="组合 44"/>
          <p:cNvGrpSpPr/>
          <p:nvPr/>
        </p:nvGrpSpPr>
        <p:grpSpPr>
          <a:xfrm rot="-7200255">
            <a:off x="287338" y="3567113"/>
            <a:ext cx="255587" cy="258762"/>
            <a:chOff x="0" y="0"/>
            <a:chExt cx="663575" cy="673100"/>
          </a:xfrm>
        </p:grpSpPr>
        <p:sp>
          <p:nvSpPr>
            <p:cNvPr id="3117" name="Oval 5"/>
            <p:cNvSpPr/>
            <p:nvPr/>
          </p:nvSpPr>
          <p:spPr>
            <a:xfrm>
              <a:off x="0" y="0"/>
              <a:ext cx="663575" cy="673100"/>
            </a:xfrm>
            <a:prstGeom prst="ellipse">
              <a:avLst/>
            </a:prstGeom>
            <a:solidFill>
              <a:srgbClr val="C8D530"/>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18"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19" name="组合 47"/>
          <p:cNvGrpSpPr/>
          <p:nvPr/>
        </p:nvGrpSpPr>
        <p:grpSpPr>
          <a:xfrm rot="3317445">
            <a:off x="11349038" y="5751513"/>
            <a:ext cx="430212" cy="436562"/>
            <a:chOff x="0" y="0"/>
            <a:chExt cx="663575" cy="673100"/>
          </a:xfrm>
        </p:grpSpPr>
        <p:sp>
          <p:nvSpPr>
            <p:cNvPr id="3120" name="Oval 5"/>
            <p:cNvSpPr/>
            <p:nvPr/>
          </p:nvSpPr>
          <p:spPr>
            <a:xfrm>
              <a:off x="0" y="0"/>
              <a:ext cx="663575" cy="673100"/>
            </a:xfrm>
            <a:prstGeom prst="ellipse">
              <a:avLst/>
            </a:prstGeom>
            <a:solidFill>
              <a:srgbClr val="EB691F"/>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21"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22" name="组合 50"/>
          <p:cNvGrpSpPr/>
          <p:nvPr/>
        </p:nvGrpSpPr>
        <p:grpSpPr>
          <a:xfrm rot="-3247282">
            <a:off x="3884613" y="3767138"/>
            <a:ext cx="273050" cy="277812"/>
            <a:chOff x="0" y="0"/>
            <a:chExt cx="663575" cy="673100"/>
          </a:xfrm>
        </p:grpSpPr>
        <p:sp>
          <p:nvSpPr>
            <p:cNvPr id="3123" name="Oval 5"/>
            <p:cNvSpPr/>
            <p:nvPr/>
          </p:nvSpPr>
          <p:spPr>
            <a:xfrm>
              <a:off x="0" y="0"/>
              <a:ext cx="663575" cy="673100"/>
            </a:xfrm>
            <a:prstGeom prst="ellipse">
              <a:avLst/>
            </a:prstGeom>
            <a:solidFill>
              <a:srgbClr val="87B134"/>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24"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25" name="组合 53"/>
          <p:cNvGrpSpPr/>
          <p:nvPr/>
        </p:nvGrpSpPr>
        <p:grpSpPr>
          <a:xfrm rot="-8159068">
            <a:off x="10166350" y="4575175"/>
            <a:ext cx="417513" cy="423863"/>
            <a:chOff x="0" y="0"/>
            <a:chExt cx="663575" cy="673100"/>
          </a:xfrm>
        </p:grpSpPr>
        <p:sp>
          <p:nvSpPr>
            <p:cNvPr id="3126" name="Oval 5"/>
            <p:cNvSpPr/>
            <p:nvPr/>
          </p:nvSpPr>
          <p:spPr>
            <a:xfrm>
              <a:off x="0" y="0"/>
              <a:ext cx="663575" cy="673100"/>
            </a:xfrm>
            <a:prstGeom prst="ellipse">
              <a:avLst/>
            </a:prstGeom>
            <a:solidFill>
              <a:srgbClr val="0680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27"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28" name="组合 56"/>
          <p:cNvGrpSpPr/>
          <p:nvPr/>
        </p:nvGrpSpPr>
        <p:grpSpPr>
          <a:xfrm rot="-8184783">
            <a:off x="10487025" y="5521325"/>
            <a:ext cx="663575" cy="673100"/>
            <a:chOff x="0" y="0"/>
            <a:chExt cx="663575" cy="673100"/>
          </a:xfrm>
        </p:grpSpPr>
        <p:sp>
          <p:nvSpPr>
            <p:cNvPr id="3129" name="Oval 5"/>
            <p:cNvSpPr/>
            <p:nvPr/>
          </p:nvSpPr>
          <p:spPr>
            <a:xfrm>
              <a:off x="0" y="0"/>
              <a:ext cx="663575" cy="673100"/>
            </a:xfrm>
            <a:prstGeom prst="ellipse">
              <a:avLst/>
            </a:prstGeom>
            <a:solidFill>
              <a:srgbClr val="0C7FB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30"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31" name="组合 59"/>
          <p:cNvGrpSpPr/>
          <p:nvPr/>
        </p:nvGrpSpPr>
        <p:grpSpPr>
          <a:xfrm rot="2986914">
            <a:off x="7215188" y="4376738"/>
            <a:ext cx="654050" cy="663575"/>
            <a:chOff x="0" y="0"/>
            <a:chExt cx="663575" cy="673100"/>
          </a:xfrm>
        </p:grpSpPr>
        <p:sp>
          <p:nvSpPr>
            <p:cNvPr id="3132" name="Oval 5"/>
            <p:cNvSpPr/>
            <p:nvPr/>
          </p:nvSpPr>
          <p:spPr>
            <a:xfrm>
              <a:off x="0" y="0"/>
              <a:ext cx="663575" cy="673100"/>
            </a:xfrm>
            <a:prstGeom prst="ellipse">
              <a:avLst/>
            </a:prstGeom>
            <a:solidFill>
              <a:srgbClr val="EE6820"/>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33"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34" name="组合 62"/>
          <p:cNvGrpSpPr/>
          <p:nvPr/>
        </p:nvGrpSpPr>
        <p:grpSpPr>
          <a:xfrm rot="-7835907">
            <a:off x="8618538" y="4764088"/>
            <a:ext cx="430212" cy="436562"/>
            <a:chOff x="0" y="0"/>
            <a:chExt cx="663575" cy="673100"/>
          </a:xfrm>
        </p:grpSpPr>
        <p:sp>
          <p:nvSpPr>
            <p:cNvPr id="3135" name="Oval 5"/>
            <p:cNvSpPr/>
            <p:nvPr/>
          </p:nvSpPr>
          <p:spPr>
            <a:xfrm>
              <a:off x="0" y="0"/>
              <a:ext cx="663575" cy="673100"/>
            </a:xfrm>
            <a:prstGeom prst="ellipse">
              <a:avLst/>
            </a:prstGeom>
            <a:solidFill>
              <a:srgbClr val="0281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36"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37" name="组合 65"/>
          <p:cNvGrpSpPr/>
          <p:nvPr/>
        </p:nvGrpSpPr>
        <p:grpSpPr>
          <a:xfrm rot="-3305731">
            <a:off x="8364538" y="4037013"/>
            <a:ext cx="403225" cy="409575"/>
            <a:chOff x="0" y="0"/>
            <a:chExt cx="663575" cy="673100"/>
          </a:xfrm>
        </p:grpSpPr>
        <p:sp>
          <p:nvSpPr>
            <p:cNvPr id="3138" name="Oval 5"/>
            <p:cNvSpPr/>
            <p:nvPr/>
          </p:nvSpPr>
          <p:spPr>
            <a:xfrm>
              <a:off x="0" y="0"/>
              <a:ext cx="663575" cy="673100"/>
            </a:xfrm>
            <a:prstGeom prst="ellipse">
              <a:avLst/>
            </a:prstGeom>
            <a:solidFill>
              <a:srgbClr val="FDB316"/>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39"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40" name="组合 68"/>
          <p:cNvGrpSpPr/>
          <p:nvPr/>
        </p:nvGrpSpPr>
        <p:grpSpPr>
          <a:xfrm rot="-3550269">
            <a:off x="7280275" y="4022725"/>
            <a:ext cx="219075" cy="222250"/>
            <a:chOff x="0" y="0"/>
            <a:chExt cx="663575" cy="673100"/>
          </a:xfrm>
        </p:grpSpPr>
        <p:sp>
          <p:nvSpPr>
            <p:cNvPr id="3141" name="Oval 5"/>
            <p:cNvSpPr/>
            <p:nvPr/>
          </p:nvSpPr>
          <p:spPr>
            <a:xfrm>
              <a:off x="0" y="0"/>
              <a:ext cx="663575" cy="673100"/>
            </a:xfrm>
            <a:prstGeom prst="ellipse">
              <a:avLst/>
            </a:prstGeom>
            <a:solidFill>
              <a:srgbClr val="F5B11D"/>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42"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43" name="组合 71"/>
          <p:cNvGrpSpPr/>
          <p:nvPr/>
        </p:nvGrpSpPr>
        <p:grpSpPr>
          <a:xfrm rot="-7882110">
            <a:off x="7735888" y="3916363"/>
            <a:ext cx="361950" cy="365125"/>
            <a:chOff x="0" y="0"/>
            <a:chExt cx="663575" cy="673100"/>
          </a:xfrm>
        </p:grpSpPr>
        <p:sp>
          <p:nvSpPr>
            <p:cNvPr id="3144" name="Oval 5"/>
            <p:cNvSpPr/>
            <p:nvPr/>
          </p:nvSpPr>
          <p:spPr>
            <a:xfrm>
              <a:off x="0" y="0"/>
              <a:ext cx="663575" cy="673100"/>
            </a:xfrm>
            <a:prstGeom prst="ellipse">
              <a:avLst/>
            </a:prstGeom>
            <a:solidFill>
              <a:srgbClr val="0A80BE"/>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45"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46" name="组合 74"/>
          <p:cNvGrpSpPr/>
          <p:nvPr/>
        </p:nvGrpSpPr>
        <p:grpSpPr>
          <a:xfrm rot="-8102062">
            <a:off x="4460875" y="3175000"/>
            <a:ext cx="674688" cy="684213"/>
            <a:chOff x="0" y="0"/>
            <a:chExt cx="663575" cy="673100"/>
          </a:xfrm>
        </p:grpSpPr>
        <p:sp>
          <p:nvSpPr>
            <p:cNvPr id="3147" name="Oval 5"/>
            <p:cNvSpPr/>
            <p:nvPr/>
          </p:nvSpPr>
          <p:spPr>
            <a:xfrm>
              <a:off x="0" y="0"/>
              <a:ext cx="663575" cy="673100"/>
            </a:xfrm>
            <a:prstGeom prst="ellipse">
              <a:avLst/>
            </a:prstGeom>
            <a:solidFill>
              <a:srgbClr val="017E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48"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49" name="组合 77"/>
          <p:cNvGrpSpPr/>
          <p:nvPr/>
        </p:nvGrpSpPr>
        <p:grpSpPr>
          <a:xfrm rot="-6739739">
            <a:off x="3630613" y="3211513"/>
            <a:ext cx="427037" cy="433387"/>
            <a:chOff x="0" y="0"/>
            <a:chExt cx="663575" cy="673100"/>
          </a:xfrm>
        </p:grpSpPr>
        <p:sp>
          <p:nvSpPr>
            <p:cNvPr id="3150" name="Oval 5"/>
            <p:cNvSpPr/>
            <p:nvPr/>
          </p:nvSpPr>
          <p:spPr>
            <a:xfrm>
              <a:off x="0" y="0"/>
              <a:ext cx="663575" cy="673100"/>
            </a:xfrm>
            <a:prstGeom prst="ellipse">
              <a:avLst/>
            </a:prstGeom>
            <a:solidFill>
              <a:srgbClr val="C8D530"/>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51"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52" name="组合 80"/>
          <p:cNvGrpSpPr/>
          <p:nvPr/>
        </p:nvGrpSpPr>
        <p:grpSpPr>
          <a:xfrm rot="-8102062">
            <a:off x="2470150" y="3071813"/>
            <a:ext cx="428625" cy="436562"/>
            <a:chOff x="0" y="0"/>
            <a:chExt cx="663575" cy="673100"/>
          </a:xfrm>
        </p:grpSpPr>
        <p:sp>
          <p:nvSpPr>
            <p:cNvPr id="3153" name="Oval 5"/>
            <p:cNvSpPr/>
            <p:nvPr/>
          </p:nvSpPr>
          <p:spPr>
            <a:xfrm>
              <a:off x="0" y="0"/>
              <a:ext cx="663575" cy="673100"/>
            </a:xfrm>
            <a:prstGeom prst="ellipse">
              <a:avLst/>
            </a:prstGeom>
            <a:solidFill>
              <a:srgbClr val="017E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54"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55" name="组合 83"/>
          <p:cNvGrpSpPr/>
          <p:nvPr/>
        </p:nvGrpSpPr>
        <p:grpSpPr>
          <a:xfrm rot="-3406760">
            <a:off x="517525" y="3186113"/>
            <a:ext cx="192088" cy="195262"/>
            <a:chOff x="0" y="0"/>
            <a:chExt cx="663575" cy="673100"/>
          </a:xfrm>
        </p:grpSpPr>
        <p:sp>
          <p:nvSpPr>
            <p:cNvPr id="3156" name="Oval 5"/>
            <p:cNvSpPr/>
            <p:nvPr/>
          </p:nvSpPr>
          <p:spPr>
            <a:xfrm>
              <a:off x="0" y="0"/>
              <a:ext cx="663575" cy="673100"/>
            </a:xfrm>
            <a:prstGeom prst="ellipse">
              <a:avLst/>
            </a:prstGeom>
            <a:solidFill>
              <a:srgbClr val="89AE4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57"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3158" name="组合 86"/>
          <p:cNvGrpSpPr/>
          <p:nvPr/>
        </p:nvGrpSpPr>
        <p:grpSpPr>
          <a:xfrm rot="3675713">
            <a:off x="1768475" y="3338513"/>
            <a:ext cx="214313" cy="219075"/>
            <a:chOff x="0" y="0"/>
            <a:chExt cx="663575" cy="673100"/>
          </a:xfrm>
        </p:grpSpPr>
        <p:sp>
          <p:nvSpPr>
            <p:cNvPr id="3159" name="Oval 5"/>
            <p:cNvSpPr/>
            <p:nvPr/>
          </p:nvSpPr>
          <p:spPr>
            <a:xfrm>
              <a:off x="0" y="0"/>
              <a:ext cx="663575" cy="673100"/>
            </a:xfrm>
            <a:prstGeom prst="ellipse">
              <a:avLst/>
            </a:prstGeom>
            <a:solidFill>
              <a:srgbClr val="EF64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60" name="Freeform 6"/>
            <p:cNvSpPr/>
            <p:nvPr/>
          </p:nvSpPr>
          <p:spPr>
            <a:xfrm>
              <a:off x="88825" y="132167"/>
              <a:ext cx="485924" cy="408766"/>
            </a:xfrm>
            <a:custGeom>
              <a:avLst/>
              <a:gdLst/>
              <a:ahLst/>
              <a:cxnLst>
                <a:cxn ang="0">
                  <a:pos x="1597140777" y="1207704013"/>
                </a:cxn>
                <a:cxn ang="0">
                  <a:pos x="208321873" y="1207704013"/>
                </a:cxn>
                <a:cxn ang="0">
                  <a:pos x="0" y="994581207"/>
                </a:cxn>
                <a:cxn ang="0">
                  <a:pos x="208321873" y="781458401"/>
                </a:cxn>
                <a:cxn ang="0">
                  <a:pos x="1597140777" y="781458401"/>
                </a:cxn>
                <a:cxn ang="0">
                  <a:pos x="1203643370" y="378887152"/>
                </a:cxn>
                <a:cxn ang="0">
                  <a:pos x="1203643370" y="94721788"/>
                </a:cxn>
                <a:cxn ang="0">
                  <a:pos x="1504550604" y="94721788"/>
                </a:cxn>
                <a:cxn ang="0">
                  <a:pos x="2147483647" y="852496092"/>
                </a:cxn>
                <a:cxn ang="0">
                  <a:pos x="2147483647" y="1160345552"/>
                </a:cxn>
                <a:cxn ang="0">
                  <a:pos x="1504550604" y="1894440626"/>
                </a:cxn>
                <a:cxn ang="0">
                  <a:pos x="1226789710" y="1894440626"/>
                </a:cxn>
                <a:cxn ang="0">
                  <a:pos x="1226789710" y="1610275262"/>
                </a:cxn>
                <a:cxn ang="0">
                  <a:pos x="1597140777" y="120770401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3161" name="文本框 92"/>
          <p:cNvSpPr/>
          <p:nvPr/>
        </p:nvSpPr>
        <p:spPr>
          <a:xfrm>
            <a:off x="307975" y="4951413"/>
            <a:ext cx="7232650" cy="768350"/>
          </a:xfrm>
          <a:prstGeom prst="rect">
            <a:avLst/>
          </a:prstGeom>
          <a:noFill/>
          <a:ln w="9525">
            <a:noFill/>
          </a:ln>
        </p:spPr>
        <p:txBody>
          <a:bodyPr wrap="square" anchor="t">
            <a:spAutoFit/>
          </a:bodyPr>
          <a:p>
            <a:pPr lvl="0" indent="0" eaLnBrk="1" hangingPunct="1">
              <a:buFont typeface="Arial" panose="020B0604020202020204" pitchFamily="34" charset="0"/>
              <a:buNone/>
            </a:pPr>
            <a:r>
              <a:rPr lang="en-US" altLang="zh-CN" sz="4400" dirty="0">
                <a:solidFill>
                  <a:srgbClr val="2D83B2"/>
                </a:solidFill>
                <a:latin typeface="方正细圆简体" pitchFamily="2" charset="-122"/>
                <a:ea typeface="方正细圆简体" pitchFamily="2" charset="-122"/>
                <a:sym typeface="方正细圆简体" pitchFamily="2" charset="-122"/>
              </a:rPr>
              <a:t>XUPT ACM </a:t>
            </a:r>
            <a:r>
              <a:rPr lang="zh-CN" altLang="en-US" sz="4400" dirty="0">
                <a:solidFill>
                  <a:srgbClr val="2D83B2"/>
                </a:solidFill>
                <a:latin typeface="方正细圆简体" pitchFamily="2" charset="-122"/>
                <a:ea typeface="方正细圆简体" pitchFamily="2" charset="-122"/>
                <a:sym typeface="方正细圆简体" pitchFamily="2" charset="-122"/>
              </a:rPr>
              <a:t>第三届校赛题解</a:t>
            </a:r>
            <a:endParaRPr lang="zh-CN" altLang="en-US" sz="4400" dirty="0">
              <a:solidFill>
                <a:srgbClr val="2D83B2"/>
              </a:solidFill>
              <a:latin typeface="方正细圆简体" pitchFamily="2" charset="-122"/>
              <a:ea typeface="方正细圆简体" pitchFamily="2" charset="-122"/>
              <a:sym typeface="方正细圆简体" pitchFamily="2" charset="-122"/>
            </a:endParaRPr>
          </a:p>
        </p:txBody>
      </p:sp>
      <p:sp>
        <p:nvSpPr>
          <p:cNvPr id="3162" name="文本框 93"/>
          <p:cNvSpPr/>
          <p:nvPr/>
        </p:nvSpPr>
        <p:spPr>
          <a:xfrm>
            <a:off x="314325" y="5711825"/>
            <a:ext cx="3270250" cy="42989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2200" b="1" dirty="0">
                <a:solidFill>
                  <a:srgbClr val="EAB49D"/>
                </a:solidFill>
                <a:latin typeface="方正细等线简体" pitchFamily="2" charset="-122"/>
                <a:ea typeface="方正细等线简体" pitchFamily="2" charset="-122"/>
                <a:sym typeface="方正细等线简体" pitchFamily="2" charset="-122"/>
              </a:rPr>
              <a:t>出题人：破晓队</a:t>
            </a:r>
            <a:endParaRPr lang="zh-CN" altLang="en-US" sz="2200" b="1" dirty="0">
              <a:solidFill>
                <a:srgbClr val="EAB49D"/>
              </a:solidFill>
              <a:latin typeface="方正细等线简体" pitchFamily="2" charset="-122"/>
              <a:ea typeface="方正细等线简体" pitchFamily="2" charset="-122"/>
              <a:sym typeface="方正细等线简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2290"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2291"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2292"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2293" name="组合 98"/>
          <p:cNvGrpSpPr/>
          <p:nvPr/>
        </p:nvGrpSpPr>
        <p:grpSpPr>
          <a:xfrm rot="3493252">
            <a:off x="11549063" y="271463"/>
            <a:ext cx="417512" cy="419100"/>
            <a:chOff x="0" y="0"/>
            <a:chExt cx="671513" cy="674688"/>
          </a:xfrm>
        </p:grpSpPr>
        <p:sp>
          <p:nvSpPr>
            <p:cNvPr id="12294"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295"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296"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297" name="组合 99"/>
          <p:cNvGrpSpPr/>
          <p:nvPr/>
        </p:nvGrpSpPr>
        <p:grpSpPr>
          <a:xfrm rot="-3064187" flipV="1">
            <a:off x="11536363" y="847725"/>
            <a:ext cx="301625" cy="304800"/>
            <a:chOff x="0" y="0"/>
            <a:chExt cx="671513" cy="674688"/>
          </a:xfrm>
        </p:grpSpPr>
        <p:sp>
          <p:nvSpPr>
            <p:cNvPr id="12298"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299"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00"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01" name="组合 100"/>
          <p:cNvGrpSpPr/>
          <p:nvPr/>
        </p:nvGrpSpPr>
        <p:grpSpPr>
          <a:xfrm rot="-8017115">
            <a:off x="10953750" y="858838"/>
            <a:ext cx="430213" cy="430212"/>
            <a:chOff x="0" y="0"/>
            <a:chExt cx="671513" cy="671513"/>
          </a:xfrm>
        </p:grpSpPr>
        <p:sp>
          <p:nvSpPr>
            <p:cNvPr id="12302"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03"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04" name="组合 101"/>
          <p:cNvGrpSpPr/>
          <p:nvPr/>
        </p:nvGrpSpPr>
        <p:grpSpPr>
          <a:xfrm rot="-5400000">
            <a:off x="10960100" y="290513"/>
            <a:ext cx="369888" cy="369887"/>
            <a:chOff x="0" y="0"/>
            <a:chExt cx="671513" cy="671513"/>
          </a:xfrm>
        </p:grpSpPr>
        <p:sp>
          <p:nvSpPr>
            <p:cNvPr id="12305"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06"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2307"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2308" name="组合 102"/>
          <p:cNvGrpSpPr/>
          <p:nvPr/>
        </p:nvGrpSpPr>
        <p:grpSpPr>
          <a:xfrm rot="-7282245">
            <a:off x="10371138" y="630238"/>
            <a:ext cx="433387" cy="434975"/>
            <a:chOff x="0" y="0"/>
            <a:chExt cx="671513" cy="671513"/>
          </a:xfrm>
        </p:grpSpPr>
        <p:sp>
          <p:nvSpPr>
            <p:cNvPr id="12309"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10"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11" name="组合 105"/>
          <p:cNvGrpSpPr/>
          <p:nvPr/>
        </p:nvGrpSpPr>
        <p:grpSpPr>
          <a:xfrm rot="-3125533">
            <a:off x="9993313" y="1414463"/>
            <a:ext cx="285750" cy="285750"/>
            <a:chOff x="0" y="0"/>
            <a:chExt cx="671513" cy="671513"/>
          </a:xfrm>
        </p:grpSpPr>
        <p:sp>
          <p:nvSpPr>
            <p:cNvPr id="12312"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13"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14" name="组合 107"/>
          <p:cNvGrpSpPr/>
          <p:nvPr/>
        </p:nvGrpSpPr>
        <p:grpSpPr>
          <a:xfrm rot="-3132515">
            <a:off x="9983788" y="1403350"/>
            <a:ext cx="312737" cy="312738"/>
            <a:chOff x="0" y="0"/>
            <a:chExt cx="552447" cy="552447"/>
          </a:xfrm>
        </p:grpSpPr>
        <p:sp>
          <p:nvSpPr>
            <p:cNvPr id="12315"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16"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17" name="组合 104"/>
          <p:cNvGrpSpPr/>
          <p:nvPr/>
        </p:nvGrpSpPr>
        <p:grpSpPr>
          <a:xfrm rot="3938448" flipV="1">
            <a:off x="9939338" y="769938"/>
            <a:ext cx="257175" cy="255587"/>
            <a:chOff x="0" y="0"/>
            <a:chExt cx="671513" cy="671513"/>
          </a:xfrm>
        </p:grpSpPr>
        <p:sp>
          <p:nvSpPr>
            <p:cNvPr id="12318"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19"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20" name="组合 109"/>
          <p:cNvGrpSpPr/>
          <p:nvPr/>
        </p:nvGrpSpPr>
        <p:grpSpPr>
          <a:xfrm rot="-6872468">
            <a:off x="9444038" y="785813"/>
            <a:ext cx="257175" cy="257175"/>
            <a:chOff x="0" y="0"/>
            <a:chExt cx="671513" cy="671513"/>
          </a:xfrm>
        </p:grpSpPr>
        <p:sp>
          <p:nvSpPr>
            <p:cNvPr id="12321"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22"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23" name="组合 108"/>
          <p:cNvGrpSpPr/>
          <p:nvPr/>
        </p:nvGrpSpPr>
        <p:grpSpPr>
          <a:xfrm rot="-5400000">
            <a:off x="9647238" y="1228725"/>
            <a:ext cx="307975" cy="309563"/>
            <a:chOff x="0" y="0"/>
            <a:chExt cx="671513" cy="671513"/>
          </a:xfrm>
        </p:grpSpPr>
        <p:sp>
          <p:nvSpPr>
            <p:cNvPr id="12324"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25"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26" name="组合 110"/>
          <p:cNvGrpSpPr/>
          <p:nvPr/>
        </p:nvGrpSpPr>
        <p:grpSpPr>
          <a:xfrm rot="-8232548">
            <a:off x="8788400" y="1163638"/>
            <a:ext cx="285750" cy="285750"/>
            <a:chOff x="0" y="0"/>
            <a:chExt cx="671513" cy="674688"/>
          </a:xfrm>
        </p:grpSpPr>
        <p:sp>
          <p:nvSpPr>
            <p:cNvPr id="12327"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2328"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29"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30" name="组合 112"/>
          <p:cNvGrpSpPr/>
          <p:nvPr/>
        </p:nvGrpSpPr>
        <p:grpSpPr>
          <a:xfrm rot="-3014350">
            <a:off x="9264650" y="1290638"/>
            <a:ext cx="200025" cy="200025"/>
            <a:chOff x="0" y="0"/>
            <a:chExt cx="1103314" cy="1103310"/>
          </a:xfrm>
        </p:grpSpPr>
        <p:sp>
          <p:nvSpPr>
            <p:cNvPr id="12331"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32"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33" name="组合 58"/>
          <p:cNvGrpSpPr/>
          <p:nvPr/>
        </p:nvGrpSpPr>
        <p:grpSpPr>
          <a:xfrm rot="-5672259" flipV="1">
            <a:off x="322263" y="519113"/>
            <a:ext cx="292100" cy="290512"/>
            <a:chOff x="0" y="0"/>
            <a:chExt cx="588379" cy="588379"/>
          </a:xfrm>
        </p:grpSpPr>
        <p:sp>
          <p:nvSpPr>
            <p:cNvPr id="12334"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35"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2336" name="组合 2"/>
          <p:cNvGrpSpPr/>
          <p:nvPr/>
        </p:nvGrpSpPr>
        <p:grpSpPr>
          <a:xfrm rot="2804285">
            <a:off x="1689100" y="2505075"/>
            <a:ext cx="225425" cy="228600"/>
            <a:chOff x="0" y="0"/>
            <a:chExt cx="671513" cy="673100"/>
          </a:xfrm>
        </p:grpSpPr>
        <p:sp>
          <p:nvSpPr>
            <p:cNvPr id="12337"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2338"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2339" name="文本框 11"/>
          <p:cNvSpPr/>
          <p:nvPr/>
        </p:nvSpPr>
        <p:spPr>
          <a:xfrm>
            <a:off x="628650" y="390525"/>
            <a:ext cx="5882005" cy="583565"/>
          </a:xfrm>
          <a:prstGeom prst="rect">
            <a:avLst/>
          </a:prstGeom>
          <a:noFill/>
          <a:ln w="9525">
            <a:noFill/>
          </a:ln>
        </p:spPr>
        <p:txBody>
          <a:bodyPr wrap="square"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H-大吉大利，今晚吃鸡！</a:t>
            </a:r>
            <a:endParaRPr sz="3200" dirty="0">
              <a:latin typeface="Arial" panose="020B0604020202020204" pitchFamily="34" charset="0"/>
              <a:ea typeface="宋体" panose="02010600030101010101" pitchFamily="2" charset="-122"/>
            </a:endParaRPr>
          </a:p>
        </p:txBody>
      </p:sp>
      <p:sp>
        <p:nvSpPr>
          <p:cNvPr id="12340" name="文本框 13"/>
          <p:cNvSpPr/>
          <p:nvPr/>
        </p:nvSpPr>
        <p:spPr>
          <a:xfrm>
            <a:off x="628650" y="965200"/>
            <a:ext cx="2147570" cy="337185"/>
          </a:xfrm>
          <a:prstGeom prst="rect">
            <a:avLst/>
          </a:prstGeom>
          <a:noFill/>
          <a:ln w="9525">
            <a:noFill/>
          </a:ln>
        </p:spPr>
        <p:txBody>
          <a:bodyPr wrap="square"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动态规划+单调队列</a:t>
            </a:r>
            <a:endParaRPr lang="zh-CN" altLang="en-US" sz="1600" dirty="0">
              <a:latin typeface="Arial" panose="020B0604020202020204" pitchFamily="34" charset="0"/>
              <a:ea typeface="宋体" panose="02010600030101010101" pitchFamily="2" charset="-122"/>
              <a:sym typeface="方正细圆简体" pitchFamily="2" charset="-122"/>
            </a:endParaRPr>
          </a:p>
        </p:txBody>
      </p:sp>
      <p:sp>
        <p:nvSpPr>
          <p:cNvPr id="12341"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pic>
        <p:nvPicPr>
          <p:cNvPr id="2" name="图片 1"/>
          <p:cNvPicPr>
            <a:picLocks noChangeAspect="1"/>
          </p:cNvPicPr>
          <p:nvPr/>
        </p:nvPicPr>
        <p:blipFill>
          <a:blip r:embed="rId1"/>
          <a:stretch>
            <a:fillRect/>
          </a:stretch>
        </p:blipFill>
        <p:spPr>
          <a:xfrm>
            <a:off x="1641475" y="2936875"/>
            <a:ext cx="7490460" cy="2571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3314"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3315"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3316"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3317" name="组合 98"/>
          <p:cNvGrpSpPr/>
          <p:nvPr/>
        </p:nvGrpSpPr>
        <p:grpSpPr>
          <a:xfrm rot="3493252">
            <a:off x="11549063" y="271463"/>
            <a:ext cx="417512" cy="419100"/>
            <a:chOff x="0" y="0"/>
            <a:chExt cx="671513" cy="674688"/>
          </a:xfrm>
        </p:grpSpPr>
        <p:sp>
          <p:nvSpPr>
            <p:cNvPr id="13318"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19"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20"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21" name="组合 99"/>
          <p:cNvGrpSpPr/>
          <p:nvPr/>
        </p:nvGrpSpPr>
        <p:grpSpPr>
          <a:xfrm rot="-3064187" flipV="1">
            <a:off x="11536363" y="847725"/>
            <a:ext cx="301625" cy="304800"/>
            <a:chOff x="0" y="0"/>
            <a:chExt cx="671513" cy="674688"/>
          </a:xfrm>
        </p:grpSpPr>
        <p:sp>
          <p:nvSpPr>
            <p:cNvPr id="13322"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3"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24"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25" name="组合 100"/>
          <p:cNvGrpSpPr/>
          <p:nvPr/>
        </p:nvGrpSpPr>
        <p:grpSpPr>
          <a:xfrm rot="-8017115">
            <a:off x="10953750" y="858838"/>
            <a:ext cx="430213" cy="430212"/>
            <a:chOff x="0" y="0"/>
            <a:chExt cx="671513" cy="671513"/>
          </a:xfrm>
        </p:grpSpPr>
        <p:sp>
          <p:nvSpPr>
            <p:cNvPr id="13326"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27"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28" name="组合 101"/>
          <p:cNvGrpSpPr/>
          <p:nvPr/>
        </p:nvGrpSpPr>
        <p:grpSpPr>
          <a:xfrm rot="-5400000">
            <a:off x="10960100" y="290513"/>
            <a:ext cx="369888" cy="369887"/>
            <a:chOff x="0" y="0"/>
            <a:chExt cx="671513" cy="671513"/>
          </a:xfrm>
        </p:grpSpPr>
        <p:sp>
          <p:nvSpPr>
            <p:cNvPr id="13329"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30"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3331"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3332" name="组合 102"/>
          <p:cNvGrpSpPr/>
          <p:nvPr/>
        </p:nvGrpSpPr>
        <p:grpSpPr>
          <a:xfrm rot="-7282245">
            <a:off x="10371138" y="630238"/>
            <a:ext cx="433387" cy="434975"/>
            <a:chOff x="0" y="0"/>
            <a:chExt cx="671513" cy="671513"/>
          </a:xfrm>
        </p:grpSpPr>
        <p:sp>
          <p:nvSpPr>
            <p:cNvPr id="13333"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34"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35" name="组合 105"/>
          <p:cNvGrpSpPr/>
          <p:nvPr/>
        </p:nvGrpSpPr>
        <p:grpSpPr>
          <a:xfrm rot="-3125533">
            <a:off x="9993313" y="1414463"/>
            <a:ext cx="285750" cy="285750"/>
            <a:chOff x="0" y="0"/>
            <a:chExt cx="671513" cy="671513"/>
          </a:xfrm>
        </p:grpSpPr>
        <p:sp>
          <p:nvSpPr>
            <p:cNvPr id="13336"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37"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38" name="组合 107"/>
          <p:cNvGrpSpPr/>
          <p:nvPr/>
        </p:nvGrpSpPr>
        <p:grpSpPr>
          <a:xfrm rot="-3132515">
            <a:off x="9983788" y="1403350"/>
            <a:ext cx="312737" cy="312738"/>
            <a:chOff x="0" y="0"/>
            <a:chExt cx="552447" cy="552447"/>
          </a:xfrm>
        </p:grpSpPr>
        <p:sp>
          <p:nvSpPr>
            <p:cNvPr id="13339"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40"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41" name="组合 104"/>
          <p:cNvGrpSpPr/>
          <p:nvPr/>
        </p:nvGrpSpPr>
        <p:grpSpPr>
          <a:xfrm rot="3938448" flipV="1">
            <a:off x="9939338" y="769938"/>
            <a:ext cx="257175" cy="255587"/>
            <a:chOff x="0" y="0"/>
            <a:chExt cx="671513" cy="671513"/>
          </a:xfrm>
        </p:grpSpPr>
        <p:sp>
          <p:nvSpPr>
            <p:cNvPr id="13342"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43"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44" name="组合 109"/>
          <p:cNvGrpSpPr/>
          <p:nvPr/>
        </p:nvGrpSpPr>
        <p:grpSpPr>
          <a:xfrm rot="-6872468">
            <a:off x="9444038" y="785813"/>
            <a:ext cx="257175" cy="257175"/>
            <a:chOff x="0" y="0"/>
            <a:chExt cx="671513" cy="671513"/>
          </a:xfrm>
        </p:grpSpPr>
        <p:sp>
          <p:nvSpPr>
            <p:cNvPr id="13345"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46"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47" name="组合 108"/>
          <p:cNvGrpSpPr/>
          <p:nvPr/>
        </p:nvGrpSpPr>
        <p:grpSpPr>
          <a:xfrm rot="-5400000">
            <a:off x="9647238" y="1228725"/>
            <a:ext cx="307975" cy="309563"/>
            <a:chOff x="0" y="0"/>
            <a:chExt cx="671513" cy="671513"/>
          </a:xfrm>
        </p:grpSpPr>
        <p:sp>
          <p:nvSpPr>
            <p:cNvPr id="13348"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49"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50" name="组合 110"/>
          <p:cNvGrpSpPr/>
          <p:nvPr/>
        </p:nvGrpSpPr>
        <p:grpSpPr>
          <a:xfrm rot="-8232548">
            <a:off x="8788400" y="1163638"/>
            <a:ext cx="285750" cy="285750"/>
            <a:chOff x="0" y="0"/>
            <a:chExt cx="671513" cy="674688"/>
          </a:xfrm>
        </p:grpSpPr>
        <p:sp>
          <p:nvSpPr>
            <p:cNvPr id="13351"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52"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53"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54" name="组合 112"/>
          <p:cNvGrpSpPr/>
          <p:nvPr/>
        </p:nvGrpSpPr>
        <p:grpSpPr>
          <a:xfrm rot="-3014350">
            <a:off x="9264650" y="1290638"/>
            <a:ext cx="200025" cy="200025"/>
            <a:chOff x="0" y="0"/>
            <a:chExt cx="1103314" cy="1103310"/>
          </a:xfrm>
        </p:grpSpPr>
        <p:sp>
          <p:nvSpPr>
            <p:cNvPr id="13355"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56"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57" name="组合 58"/>
          <p:cNvGrpSpPr/>
          <p:nvPr/>
        </p:nvGrpSpPr>
        <p:grpSpPr>
          <a:xfrm rot="-5672259" flipV="1">
            <a:off x="322263" y="519113"/>
            <a:ext cx="292100" cy="290512"/>
            <a:chOff x="0" y="0"/>
            <a:chExt cx="588379" cy="588379"/>
          </a:xfrm>
        </p:grpSpPr>
        <p:sp>
          <p:nvSpPr>
            <p:cNvPr id="13358"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59"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3360" name="组合 2"/>
          <p:cNvGrpSpPr/>
          <p:nvPr/>
        </p:nvGrpSpPr>
        <p:grpSpPr>
          <a:xfrm rot="2804285">
            <a:off x="1689100" y="2505075"/>
            <a:ext cx="225425" cy="228600"/>
            <a:chOff x="0" y="0"/>
            <a:chExt cx="671513" cy="673100"/>
          </a:xfrm>
        </p:grpSpPr>
        <p:sp>
          <p:nvSpPr>
            <p:cNvPr id="13361"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3362"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3363"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I-极乐净土</a:t>
            </a:r>
            <a:endParaRPr sz="3200" dirty="0">
              <a:latin typeface="Arial" panose="020B0604020202020204" pitchFamily="34" charset="0"/>
              <a:ea typeface="宋体" panose="02010600030101010101" pitchFamily="2" charset="-122"/>
            </a:endParaRPr>
          </a:p>
        </p:txBody>
      </p:sp>
      <p:sp>
        <p:nvSpPr>
          <p:cNvPr id="13364"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rPr>
              <a:t>思维+贪心</a:t>
            </a:r>
            <a:endParaRPr lang="zh-CN" altLang="en-US" sz="1600" dirty="0">
              <a:latin typeface="Arial" panose="020B0604020202020204" pitchFamily="34" charset="0"/>
              <a:ea typeface="宋体" panose="02010600030101010101" pitchFamily="2" charset="-122"/>
            </a:endParaRPr>
          </a:p>
        </p:txBody>
      </p:sp>
      <p:sp>
        <p:nvSpPr>
          <p:cNvPr id="13365" name="文本框 14"/>
          <p:cNvSpPr/>
          <p:nvPr/>
        </p:nvSpPr>
        <p:spPr>
          <a:xfrm>
            <a:off x="1862138" y="2460625"/>
            <a:ext cx="1023937"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13366" name="文本框 17"/>
          <p:cNvSpPr/>
          <p:nvPr/>
        </p:nvSpPr>
        <p:spPr>
          <a:xfrm>
            <a:off x="1742440" y="2797810"/>
            <a:ext cx="6743065" cy="3261360"/>
          </a:xfrm>
          <a:prstGeom prst="rect">
            <a:avLst/>
          </a:prstGeom>
          <a:noFill/>
          <a:ln w="9525">
            <a:noFill/>
          </a:ln>
        </p:spPr>
        <p:txBody>
          <a:bodyPr wrap="square" anchor="t">
            <a:spAutoFit/>
          </a:bodyPr>
          <a:p>
            <a:pPr lvl="0" indent="0" eaLnBrk="1" hangingPunct="1">
              <a:buFont typeface="Arial" panose="020B0604020202020204" pitchFamily="34" charset="0"/>
              <a:buNone/>
            </a:pPr>
            <a:r>
              <a:rPr sz="1600" dirty="0">
                <a:latin typeface="+mn-ea"/>
                <a:ea typeface="+mn-ea"/>
                <a:sym typeface="方正细圆简体" pitchFamily="2" charset="-122"/>
              </a:rPr>
              <a:t>·排序</a:t>
            </a:r>
            <a:endParaRPr sz="1600" dirty="0">
              <a:latin typeface="+mn-ea"/>
              <a:ea typeface="+mn-ea"/>
              <a:sym typeface="方正细圆简体" pitchFamily="2" charset="-122"/>
            </a:endParaRPr>
          </a:p>
          <a:p>
            <a:pPr lvl="0" indent="0" eaLnBrk="1" hangingPunct="1">
              <a:buFont typeface="Arial" panose="020B0604020202020204" pitchFamily="34" charset="0"/>
              <a:buNone/>
            </a:pPr>
            <a:r>
              <a:rPr sz="1600" dirty="0">
                <a:latin typeface="+mn-ea"/>
                <a:ea typeface="+mn-ea"/>
                <a:sym typeface="方正细圆简体" pitchFamily="2" charset="-122"/>
              </a:rPr>
              <a:t>·每次取东方的舞力值最高的成员与西方舞力值最高的成员比较，有三种情况。</a:t>
            </a:r>
            <a:endParaRPr sz="1600" dirty="0">
              <a:latin typeface="+mn-ea"/>
              <a:ea typeface="+mn-ea"/>
              <a:sym typeface="方正细圆简体" pitchFamily="2" charset="-122"/>
            </a:endParaRPr>
          </a:p>
          <a:p>
            <a:pPr lvl="0" indent="0" eaLnBrk="1" hangingPunct="1">
              <a:buFont typeface="Arial" panose="020B0604020202020204" pitchFamily="34" charset="0"/>
              <a:buNone/>
            </a:pPr>
            <a:r>
              <a:rPr sz="1600" dirty="0">
                <a:latin typeface="+mn-ea"/>
                <a:ea typeface="+mn-ea"/>
                <a:sym typeface="方正细圆简体" pitchFamily="2" charset="-122"/>
              </a:rPr>
              <a:t>1.东方舞力值最高的成员比西方最高的高，那么直接用东方舞力值最高的成员去赢西方舞力值最高的成员</a:t>
            </a:r>
            <a:endParaRPr sz="1600" dirty="0">
              <a:latin typeface="+mn-ea"/>
              <a:ea typeface="+mn-ea"/>
              <a:sym typeface="方正细圆简体" pitchFamily="2" charset="-122"/>
            </a:endParaRPr>
          </a:p>
          <a:p>
            <a:pPr lvl="0" indent="0" eaLnBrk="1" hangingPunct="1">
              <a:buFont typeface="Arial" panose="020B0604020202020204" pitchFamily="34" charset="0"/>
              <a:buNone/>
            </a:pPr>
            <a:r>
              <a:rPr sz="1600" dirty="0">
                <a:latin typeface="+mn-ea"/>
                <a:ea typeface="+mn-ea"/>
                <a:sym typeface="方正细圆简体" pitchFamily="2" charset="-122"/>
              </a:rPr>
              <a:t>2.东方舞力值最高的成员比西方最高的低，那么用东方最低的成员去输西方最高的成员</a:t>
            </a:r>
            <a:endParaRPr sz="1600" dirty="0">
              <a:latin typeface="+mn-ea"/>
              <a:ea typeface="+mn-ea"/>
              <a:sym typeface="方正细圆简体" pitchFamily="2" charset="-122"/>
            </a:endParaRPr>
          </a:p>
          <a:p>
            <a:pPr lvl="0" indent="0" eaLnBrk="1" hangingPunct="1">
              <a:buFont typeface="Arial" panose="020B0604020202020204" pitchFamily="34" charset="0"/>
              <a:buNone/>
            </a:pPr>
            <a:r>
              <a:rPr sz="1600" dirty="0">
                <a:latin typeface="+mn-ea"/>
                <a:ea typeface="+mn-ea"/>
                <a:sym typeface="方正细圆简体" pitchFamily="2" charset="-122"/>
              </a:rPr>
              <a:t>3.东方舞力值最高的成员与西方舞力值最高的成员一样，那么用东方最低的成员与西方最低的成员比较</a:t>
            </a:r>
            <a:endParaRPr sz="1600" dirty="0">
              <a:latin typeface="+mn-ea"/>
              <a:ea typeface="+mn-ea"/>
              <a:sym typeface="方正细圆简体" pitchFamily="2" charset="-122"/>
            </a:endParaRPr>
          </a:p>
          <a:p>
            <a:pPr lvl="0" indent="0" eaLnBrk="1" hangingPunct="1">
              <a:buFont typeface="Arial" panose="020B0604020202020204" pitchFamily="34" charset="0"/>
              <a:buNone/>
            </a:pPr>
            <a:r>
              <a:rPr sz="1600" dirty="0">
                <a:latin typeface="+mn-ea"/>
                <a:ea typeface="+mn-ea"/>
                <a:sym typeface="方正细圆简体" pitchFamily="2" charset="-122"/>
              </a:rPr>
              <a:t>	a.若东方比西方高，直接赢掉西方最低的成员</a:t>
            </a:r>
            <a:endParaRPr sz="1600" dirty="0">
              <a:latin typeface="+mn-ea"/>
              <a:ea typeface="+mn-ea"/>
              <a:sym typeface="方正细圆简体" pitchFamily="2" charset="-122"/>
            </a:endParaRPr>
          </a:p>
          <a:p>
            <a:pPr lvl="0" indent="0" eaLnBrk="1" hangingPunct="1">
              <a:buFont typeface="Arial" panose="020B0604020202020204" pitchFamily="34" charset="0"/>
              <a:buNone/>
            </a:pPr>
            <a:r>
              <a:rPr lang="en-US" sz="1600" dirty="0">
                <a:latin typeface="+mn-ea"/>
                <a:ea typeface="+mn-ea"/>
                <a:sym typeface="方正细圆简体" pitchFamily="2" charset="-122"/>
              </a:rPr>
              <a:t>	</a:t>
            </a:r>
            <a:r>
              <a:rPr sz="1600" dirty="0">
                <a:latin typeface="+mn-ea"/>
                <a:ea typeface="+mn-ea"/>
                <a:sym typeface="方正细圆简体" pitchFamily="2" charset="-122"/>
              </a:rPr>
              <a:t>b.若东方比西方低，用东方最低的成员去输西方最高的成员		c.若一样，用东方最低的成员去与西方最高的成员比</a:t>
            </a:r>
            <a:endParaRPr sz="1600" dirty="0">
              <a:latin typeface="+mn-ea"/>
              <a:ea typeface="+mn-ea"/>
              <a:sym typeface="方正细圆简体" pitchFamily="2" charset="-122"/>
            </a:endParaRPr>
          </a:p>
          <a:p>
            <a:pPr lvl="0" indent="0" eaLnBrk="1" hangingPunct="1">
              <a:buFont typeface="Arial" panose="020B0604020202020204" pitchFamily="34" charset="0"/>
              <a:buNone/>
            </a:pPr>
            <a:endParaRPr lang="en-US" altLang="zh-CN" sz="1400" dirty="0">
              <a:latin typeface="Arial" panose="020B0604020202020204" pitchFamily="34" charset="0"/>
              <a:ea typeface="方正细圆简体" pitchFamily="2" charset="-122"/>
              <a:sym typeface="方正细圆简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4338" name="任意多边形 36"/>
          <p:cNvSpPr/>
          <p:nvPr/>
        </p:nvSpPr>
        <p:spPr>
          <a:xfrm>
            <a:off x="-1045210" y="-306990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4339"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4340"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4341" name="组合 98"/>
          <p:cNvGrpSpPr/>
          <p:nvPr/>
        </p:nvGrpSpPr>
        <p:grpSpPr>
          <a:xfrm rot="3493252">
            <a:off x="11549063" y="271463"/>
            <a:ext cx="417512" cy="419100"/>
            <a:chOff x="0" y="0"/>
            <a:chExt cx="671513" cy="674688"/>
          </a:xfrm>
        </p:grpSpPr>
        <p:sp>
          <p:nvSpPr>
            <p:cNvPr id="14342"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3"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44"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45" name="组合 99"/>
          <p:cNvGrpSpPr/>
          <p:nvPr/>
        </p:nvGrpSpPr>
        <p:grpSpPr>
          <a:xfrm rot="-3064187" flipV="1">
            <a:off x="11536363" y="847725"/>
            <a:ext cx="301625" cy="304800"/>
            <a:chOff x="0" y="0"/>
            <a:chExt cx="671513" cy="674688"/>
          </a:xfrm>
        </p:grpSpPr>
        <p:sp>
          <p:nvSpPr>
            <p:cNvPr id="14346"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7"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48"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49" name="组合 100"/>
          <p:cNvGrpSpPr/>
          <p:nvPr/>
        </p:nvGrpSpPr>
        <p:grpSpPr>
          <a:xfrm rot="-8017115">
            <a:off x="10953750" y="858838"/>
            <a:ext cx="430213" cy="430212"/>
            <a:chOff x="0" y="0"/>
            <a:chExt cx="671513" cy="671513"/>
          </a:xfrm>
        </p:grpSpPr>
        <p:sp>
          <p:nvSpPr>
            <p:cNvPr id="14350"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1"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52" name="组合 101"/>
          <p:cNvGrpSpPr/>
          <p:nvPr/>
        </p:nvGrpSpPr>
        <p:grpSpPr>
          <a:xfrm rot="-5400000">
            <a:off x="10960100" y="290513"/>
            <a:ext cx="369888" cy="369887"/>
            <a:chOff x="0" y="0"/>
            <a:chExt cx="671513" cy="671513"/>
          </a:xfrm>
        </p:grpSpPr>
        <p:sp>
          <p:nvSpPr>
            <p:cNvPr id="14353"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4"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4355"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4356" name="组合 102"/>
          <p:cNvGrpSpPr/>
          <p:nvPr/>
        </p:nvGrpSpPr>
        <p:grpSpPr>
          <a:xfrm rot="-7282245">
            <a:off x="10371138" y="630238"/>
            <a:ext cx="433387" cy="434975"/>
            <a:chOff x="0" y="0"/>
            <a:chExt cx="671513" cy="671513"/>
          </a:xfrm>
        </p:grpSpPr>
        <p:sp>
          <p:nvSpPr>
            <p:cNvPr id="14357"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8"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59" name="组合 105"/>
          <p:cNvGrpSpPr/>
          <p:nvPr/>
        </p:nvGrpSpPr>
        <p:grpSpPr>
          <a:xfrm rot="-3125533">
            <a:off x="9993313" y="1414463"/>
            <a:ext cx="285750" cy="285750"/>
            <a:chOff x="0" y="0"/>
            <a:chExt cx="671513" cy="671513"/>
          </a:xfrm>
        </p:grpSpPr>
        <p:sp>
          <p:nvSpPr>
            <p:cNvPr id="14360"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1"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2" name="组合 107"/>
          <p:cNvGrpSpPr/>
          <p:nvPr/>
        </p:nvGrpSpPr>
        <p:grpSpPr>
          <a:xfrm rot="-3132515">
            <a:off x="9983788" y="1403350"/>
            <a:ext cx="312737" cy="312738"/>
            <a:chOff x="0" y="0"/>
            <a:chExt cx="552447" cy="552447"/>
          </a:xfrm>
        </p:grpSpPr>
        <p:sp>
          <p:nvSpPr>
            <p:cNvPr id="14363"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4"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5" name="组合 104"/>
          <p:cNvGrpSpPr/>
          <p:nvPr/>
        </p:nvGrpSpPr>
        <p:grpSpPr>
          <a:xfrm rot="3938448" flipV="1">
            <a:off x="9939338" y="769938"/>
            <a:ext cx="257175" cy="255587"/>
            <a:chOff x="0" y="0"/>
            <a:chExt cx="671513" cy="671513"/>
          </a:xfrm>
        </p:grpSpPr>
        <p:sp>
          <p:nvSpPr>
            <p:cNvPr id="14366"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7"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8" name="组合 109"/>
          <p:cNvGrpSpPr/>
          <p:nvPr/>
        </p:nvGrpSpPr>
        <p:grpSpPr>
          <a:xfrm rot="-6872468">
            <a:off x="9444038" y="785813"/>
            <a:ext cx="257175" cy="257175"/>
            <a:chOff x="0" y="0"/>
            <a:chExt cx="671513" cy="671513"/>
          </a:xfrm>
        </p:grpSpPr>
        <p:sp>
          <p:nvSpPr>
            <p:cNvPr id="14369"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0"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1" name="组合 108"/>
          <p:cNvGrpSpPr/>
          <p:nvPr/>
        </p:nvGrpSpPr>
        <p:grpSpPr>
          <a:xfrm rot="-5400000">
            <a:off x="9647238" y="1228725"/>
            <a:ext cx="307975" cy="309563"/>
            <a:chOff x="0" y="0"/>
            <a:chExt cx="671513" cy="671513"/>
          </a:xfrm>
        </p:grpSpPr>
        <p:sp>
          <p:nvSpPr>
            <p:cNvPr id="14372"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3"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4" name="组合 110"/>
          <p:cNvGrpSpPr/>
          <p:nvPr/>
        </p:nvGrpSpPr>
        <p:grpSpPr>
          <a:xfrm rot="-8232548">
            <a:off x="8788400" y="1163638"/>
            <a:ext cx="285750" cy="285750"/>
            <a:chOff x="0" y="0"/>
            <a:chExt cx="671513" cy="674688"/>
          </a:xfrm>
        </p:grpSpPr>
        <p:sp>
          <p:nvSpPr>
            <p:cNvPr id="14375"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76"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7"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8" name="组合 112"/>
          <p:cNvGrpSpPr/>
          <p:nvPr/>
        </p:nvGrpSpPr>
        <p:grpSpPr>
          <a:xfrm rot="-3014350">
            <a:off x="9264650" y="1290638"/>
            <a:ext cx="200025" cy="200025"/>
            <a:chOff x="0" y="0"/>
            <a:chExt cx="1103314" cy="1103310"/>
          </a:xfrm>
        </p:grpSpPr>
        <p:sp>
          <p:nvSpPr>
            <p:cNvPr id="14379"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0"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81" name="组合 58"/>
          <p:cNvGrpSpPr/>
          <p:nvPr/>
        </p:nvGrpSpPr>
        <p:grpSpPr>
          <a:xfrm rot="-5672259" flipV="1">
            <a:off x="322263" y="519113"/>
            <a:ext cx="292100" cy="290512"/>
            <a:chOff x="0" y="0"/>
            <a:chExt cx="588379" cy="588379"/>
          </a:xfrm>
        </p:grpSpPr>
        <p:sp>
          <p:nvSpPr>
            <p:cNvPr id="14382"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3"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84" name="组合 2"/>
          <p:cNvGrpSpPr/>
          <p:nvPr/>
        </p:nvGrpSpPr>
        <p:grpSpPr>
          <a:xfrm rot="2804285">
            <a:off x="1689100" y="2505075"/>
            <a:ext cx="225425" cy="228600"/>
            <a:chOff x="0" y="0"/>
            <a:chExt cx="671513" cy="673100"/>
          </a:xfrm>
        </p:grpSpPr>
        <p:sp>
          <p:nvSpPr>
            <p:cNvPr id="14385"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6"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4387"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J-神探夏洛克</a:t>
            </a:r>
            <a:endParaRPr sz="3200" dirty="0">
              <a:latin typeface="Arial" panose="020B0604020202020204" pitchFamily="34" charset="0"/>
              <a:ea typeface="宋体" panose="02010600030101010101" pitchFamily="2" charset="-122"/>
            </a:endParaRPr>
          </a:p>
        </p:txBody>
      </p:sp>
      <p:sp>
        <p:nvSpPr>
          <p:cNvPr id="14388"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递推</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14389"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pic>
        <p:nvPicPr>
          <p:cNvPr id="2" name="图片 1"/>
          <p:cNvPicPr>
            <a:picLocks noChangeAspect="1"/>
          </p:cNvPicPr>
          <p:nvPr/>
        </p:nvPicPr>
        <p:blipFill>
          <a:blip r:embed="rId1"/>
          <a:stretch>
            <a:fillRect/>
          </a:stretch>
        </p:blipFill>
        <p:spPr>
          <a:xfrm>
            <a:off x="1686560" y="2983230"/>
            <a:ext cx="6866255" cy="2618740"/>
          </a:xfrm>
          <a:prstGeom prst="rect">
            <a:avLst/>
          </a:prstGeom>
        </p:spPr>
      </p:pic>
      <p:pic>
        <p:nvPicPr>
          <p:cNvPr id="6" name="图片 71"/>
          <p:cNvPicPr>
            <a:picLocks noChangeAspect="1"/>
          </p:cNvPicPr>
          <p:nvPr/>
        </p:nvPicPr>
        <p:blipFill>
          <a:blip r:embed="rId2"/>
          <a:stretch>
            <a:fillRect/>
          </a:stretch>
        </p:blipFill>
        <p:spPr>
          <a:xfrm>
            <a:off x="3406775" y="694055"/>
            <a:ext cx="5322570" cy="19024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4338"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4339"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4340"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4341" name="组合 98"/>
          <p:cNvGrpSpPr/>
          <p:nvPr/>
        </p:nvGrpSpPr>
        <p:grpSpPr>
          <a:xfrm rot="3493252">
            <a:off x="11549063" y="271463"/>
            <a:ext cx="417512" cy="419100"/>
            <a:chOff x="0" y="0"/>
            <a:chExt cx="671513" cy="674688"/>
          </a:xfrm>
        </p:grpSpPr>
        <p:sp>
          <p:nvSpPr>
            <p:cNvPr id="14342"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3"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44"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45" name="组合 99"/>
          <p:cNvGrpSpPr/>
          <p:nvPr/>
        </p:nvGrpSpPr>
        <p:grpSpPr>
          <a:xfrm rot="-3064187" flipV="1">
            <a:off x="11536363" y="847725"/>
            <a:ext cx="301625" cy="304800"/>
            <a:chOff x="0" y="0"/>
            <a:chExt cx="671513" cy="674688"/>
          </a:xfrm>
        </p:grpSpPr>
        <p:sp>
          <p:nvSpPr>
            <p:cNvPr id="14346"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47"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48"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49" name="组合 100"/>
          <p:cNvGrpSpPr/>
          <p:nvPr/>
        </p:nvGrpSpPr>
        <p:grpSpPr>
          <a:xfrm rot="-8017115">
            <a:off x="10953750" y="858838"/>
            <a:ext cx="430213" cy="430212"/>
            <a:chOff x="0" y="0"/>
            <a:chExt cx="671513" cy="671513"/>
          </a:xfrm>
        </p:grpSpPr>
        <p:sp>
          <p:nvSpPr>
            <p:cNvPr id="14350"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1"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52" name="组合 101"/>
          <p:cNvGrpSpPr/>
          <p:nvPr/>
        </p:nvGrpSpPr>
        <p:grpSpPr>
          <a:xfrm rot="-5400000">
            <a:off x="10960100" y="290513"/>
            <a:ext cx="369888" cy="369887"/>
            <a:chOff x="0" y="0"/>
            <a:chExt cx="671513" cy="671513"/>
          </a:xfrm>
        </p:grpSpPr>
        <p:sp>
          <p:nvSpPr>
            <p:cNvPr id="14353"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4"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4355"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4356" name="组合 102"/>
          <p:cNvGrpSpPr/>
          <p:nvPr/>
        </p:nvGrpSpPr>
        <p:grpSpPr>
          <a:xfrm rot="-7282245">
            <a:off x="10371138" y="630238"/>
            <a:ext cx="433387" cy="434975"/>
            <a:chOff x="0" y="0"/>
            <a:chExt cx="671513" cy="671513"/>
          </a:xfrm>
        </p:grpSpPr>
        <p:sp>
          <p:nvSpPr>
            <p:cNvPr id="14357"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58"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59" name="组合 105"/>
          <p:cNvGrpSpPr/>
          <p:nvPr/>
        </p:nvGrpSpPr>
        <p:grpSpPr>
          <a:xfrm rot="-3125533">
            <a:off x="9993313" y="1414463"/>
            <a:ext cx="285750" cy="285750"/>
            <a:chOff x="0" y="0"/>
            <a:chExt cx="671513" cy="671513"/>
          </a:xfrm>
        </p:grpSpPr>
        <p:sp>
          <p:nvSpPr>
            <p:cNvPr id="14360"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1"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2" name="组合 107"/>
          <p:cNvGrpSpPr/>
          <p:nvPr/>
        </p:nvGrpSpPr>
        <p:grpSpPr>
          <a:xfrm rot="-3132515">
            <a:off x="9983788" y="1403350"/>
            <a:ext cx="312737" cy="312738"/>
            <a:chOff x="0" y="0"/>
            <a:chExt cx="552447" cy="552447"/>
          </a:xfrm>
        </p:grpSpPr>
        <p:sp>
          <p:nvSpPr>
            <p:cNvPr id="14363"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4"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5" name="组合 104"/>
          <p:cNvGrpSpPr/>
          <p:nvPr/>
        </p:nvGrpSpPr>
        <p:grpSpPr>
          <a:xfrm rot="3938448" flipV="1">
            <a:off x="9939338" y="769938"/>
            <a:ext cx="257175" cy="255587"/>
            <a:chOff x="0" y="0"/>
            <a:chExt cx="671513" cy="671513"/>
          </a:xfrm>
        </p:grpSpPr>
        <p:sp>
          <p:nvSpPr>
            <p:cNvPr id="14366"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67"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68" name="组合 109"/>
          <p:cNvGrpSpPr/>
          <p:nvPr/>
        </p:nvGrpSpPr>
        <p:grpSpPr>
          <a:xfrm rot="-6872468">
            <a:off x="9444038" y="785813"/>
            <a:ext cx="257175" cy="257175"/>
            <a:chOff x="0" y="0"/>
            <a:chExt cx="671513" cy="671513"/>
          </a:xfrm>
        </p:grpSpPr>
        <p:sp>
          <p:nvSpPr>
            <p:cNvPr id="14369"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0"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1" name="组合 108"/>
          <p:cNvGrpSpPr/>
          <p:nvPr/>
        </p:nvGrpSpPr>
        <p:grpSpPr>
          <a:xfrm rot="-5400000">
            <a:off x="9647238" y="1228725"/>
            <a:ext cx="307975" cy="309563"/>
            <a:chOff x="0" y="0"/>
            <a:chExt cx="671513" cy="671513"/>
          </a:xfrm>
        </p:grpSpPr>
        <p:sp>
          <p:nvSpPr>
            <p:cNvPr id="14372"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3"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4" name="组合 110"/>
          <p:cNvGrpSpPr/>
          <p:nvPr/>
        </p:nvGrpSpPr>
        <p:grpSpPr>
          <a:xfrm rot="-8232548">
            <a:off x="8788400" y="1163638"/>
            <a:ext cx="285750" cy="285750"/>
            <a:chOff x="0" y="0"/>
            <a:chExt cx="671513" cy="674688"/>
          </a:xfrm>
        </p:grpSpPr>
        <p:sp>
          <p:nvSpPr>
            <p:cNvPr id="14375"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4376"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77"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78" name="组合 112"/>
          <p:cNvGrpSpPr/>
          <p:nvPr/>
        </p:nvGrpSpPr>
        <p:grpSpPr>
          <a:xfrm rot="-3014350">
            <a:off x="9264650" y="1290638"/>
            <a:ext cx="200025" cy="200025"/>
            <a:chOff x="0" y="0"/>
            <a:chExt cx="1103314" cy="1103310"/>
          </a:xfrm>
        </p:grpSpPr>
        <p:sp>
          <p:nvSpPr>
            <p:cNvPr id="14379"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0"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81" name="组合 58"/>
          <p:cNvGrpSpPr/>
          <p:nvPr/>
        </p:nvGrpSpPr>
        <p:grpSpPr>
          <a:xfrm rot="-5672259" flipV="1">
            <a:off x="322263" y="519113"/>
            <a:ext cx="292100" cy="290512"/>
            <a:chOff x="0" y="0"/>
            <a:chExt cx="588379" cy="588379"/>
          </a:xfrm>
        </p:grpSpPr>
        <p:sp>
          <p:nvSpPr>
            <p:cNvPr id="14382"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3"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4384" name="组合 2"/>
          <p:cNvGrpSpPr/>
          <p:nvPr/>
        </p:nvGrpSpPr>
        <p:grpSpPr>
          <a:xfrm rot="2804285">
            <a:off x="1689100" y="2505075"/>
            <a:ext cx="225425" cy="228600"/>
            <a:chOff x="0" y="0"/>
            <a:chExt cx="671513" cy="673100"/>
          </a:xfrm>
        </p:grpSpPr>
        <p:sp>
          <p:nvSpPr>
            <p:cNvPr id="14385"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4386"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4387"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3200" dirty="0">
                <a:latin typeface="Arial" panose="020B0604020202020204" pitchFamily="34" charset="0"/>
                <a:ea typeface="宋体" panose="02010600030101010101" pitchFamily="2" charset="-122"/>
              </a:rPr>
              <a:t>K-黑客帝国</a:t>
            </a:r>
            <a:endParaRPr lang="zh-CN" altLang="en-US" sz="3200" dirty="0">
              <a:latin typeface="Arial" panose="020B0604020202020204" pitchFamily="34" charset="0"/>
              <a:ea typeface="宋体" panose="02010600030101010101" pitchFamily="2" charset="-122"/>
            </a:endParaRPr>
          </a:p>
        </p:txBody>
      </p:sp>
      <p:sp>
        <p:nvSpPr>
          <p:cNvPr id="14388"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模拟</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14389"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14390" name="文本框 17"/>
          <p:cNvSpPr/>
          <p:nvPr/>
        </p:nvSpPr>
        <p:spPr>
          <a:xfrm>
            <a:off x="1641475" y="2844800"/>
            <a:ext cx="7148830" cy="1014730"/>
          </a:xfrm>
          <a:prstGeom prst="rect">
            <a:avLst/>
          </a:prstGeom>
          <a:noFill/>
          <a:ln w="9525">
            <a:noFill/>
          </a:ln>
        </p:spPr>
        <p:txBody>
          <a:bodyPr wrap="square" anchor="t">
            <a:spAutoFit/>
          </a:bodyPr>
          <a:p>
            <a:pPr lvl="0" indent="0" eaLnBrk="1" hangingPunct="1">
              <a:buFont typeface="Arial" panose="020B0604020202020204" pitchFamily="34" charset="0"/>
              <a:buNone/>
            </a:pPr>
            <a:r>
              <a:rPr sz="2000" dirty="0">
                <a:latin typeface="+mn-ea"/>
                <a:ea typeface="+mn-ea"/>
                <a:sym typeface="方正细圆简体" pitchFamily="2" charset="-122"/>
              </a:rPr>
              <a:t>·简单模拟题，主要考查代码能力和细心程度</a:t>
            </a:r>
            <a:endParaRPr sz="2000" dirty="0">
              <a:latin typeface="+mn-ea"/>
              <a:ea typeface="+mn-ea"/>
              <a:sym typeface="方正细圆简体" pitchFamily="2" charset="-122"/>
            </a:endParaRPr>
          </a:p>
          <a:p>
            <a:pPr lvl="0" indent="0" eaLnBrk="1" hangingPunct="1">
              <a:buFont typeface="Arial" panose="020B0604020202020204" pitchFamily="34" charset="0"/>
              <a:buNone/>
            </a:pPr>
            <a:r>
              <a:rPr sz="2000" dirty="0">
                <a:latin typeface="+mn-ea"/>
                <a:ea typeface="+mn-ea"/>
                <a:sym typeface="方正细圆简体" pitchFamily="2" charset="-122"/>
              </a:rPr>
              <a:t>·可能还需要对计算机结构和程序的执行过程有一定的了解</a:t>
            </a:r>
            <a:endParaRPr sz="2000" dirty="0">
              <a:latin typeface="+mn-ea"/>
              <a:ea typeface="+mn-ea"/>
              <a:sym typeface="方正细圆简体" pitchFamily="2" charset="-122"/>
            </a:endParaRPr>
          </a:p>
          <a:p>
            <a:pPr lvl="0" indent="0" eaLnBrk="1" hangingPunct="1">
              <a:buFont typeface="Arial" panose="020B0604020202020204" pitchFamily="34" charset="0"/>
              <a:buNone/>
            </a:pPr>
            <a:r>
              <a:rPr sz="2000" dirty="0">
                <a:latin typeface="+mn-ea"/>
                <a:ea typeface="+mn-ea"/>
                <a:sym typeface="方正细圆简体" pitchFamily="2" charset="-122"/>
              </a:rPr>
              <a:t>·程序跳转时只需要改变用来保存正在执行指令地址的变量</a:t>
            </a:r>
            <a:endParaRPr sz="2000" dirty="0">
              <a:latin typeface="+mn-ea"/>
              <a:ea typeface="+mn-ea"/>
              <a:sym typeface="方正细圆简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F8FC"/>
        </a:solidFill>
        <a:effectLst/>
      </p:bgPr>
    </p:bg>
    <p:spTree>
      <p:nvGrpSpPr>
        <p:cNvPr id="1" name=""/>
        <p:cNvGrpSpPr/>
        <p:nvPr/>
      </p:nvGrpSpPr>
      <p:grpSpPr/>
      <p:sp>
        <p:nvSpPr>
          <p:cNvPr id="4098" name="任意多边形 6" hidden="1"/>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4099" name="任意多边形 7" hidden="1"/>
          <p:cNvSpPr/>
          <p:nvPr/>
        </p:nvSpPr>
        <p:spPr>
          <a:xfrm>
            <a:off x="7870825" y="5397500"/>
            <a:ext cx="2625725" cy="2625725"/>
          </a:xfrm>
          <a:custGeom>
            <a:avLst/>
            <a:gdLst/>
            <a:ahLst/>
            <a:cxnLst>
              <a:cxn ang="0">
                <a:pos x="1381345" y="390151"/>
              </a:cxn>
              <a:cxn ang="0">
                <a:pos x="390151" y="1381345"/>
              </a:cxn>
              <a:cxn ang="0">
                <a:pos x="1381345" y="2372537"/>
              </a:cxn>
              <a:cxn ang="0">
                <a:pos x="2372537" y="1381345"/>
              </a:cxn>
              <a:cxn ang="0">
                <a:pos x="1381345" y="390151"/>
              </a:cxn>
              <a:cxn ang="0">
                <a:pos x="1381345" y="0"/>
              </a:cxn>
              <a:cxn ang="0">
                <a:pos x="2762688" y="1381345"/>
              </a:cxn>
              <a:cxn ang="0">
                <a:pos x="1381345" y="2762688"/>
              </a:cxn>
              <a:cxn ang="0">
                <a:pos x="0" y="1381345"/>
              </a:cxn>
              <a:cxn ang="0">
                <a:pos x="1381345"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4100" name="任意多边形 9" hidden="1"/>
          <p:cNvSpPr/>
          <p:nvPr/>
        </p:nvSpPr>
        <p:spPr>
          <a:xfrm>
            <a:off x="9794875" y="4368800"/>
            <a:ext cx="2625725" cy="2625725"/>
          </a:xfrm>
          <a:custGeom>
            <a:avLst/>
            <a:gdLst/>
            <a:ahLst/>
            <a:cxnLst>
              <a:cxn ang="0">
                <a:pos x="1381345" y="390151"/>
              </a:cxn>
              <a:cxn ang="0">
                <a:pos x="390151" y="1381345"/>
              </a:cxn>
              <a:cxn ang="0">
                <a:pos x="1381345" y="2372537"/>
              </a:cxn>
              <a:cxn ang="0">
                <a:pos x="2372537" y="1381345"/>
              </a:cxn>
              <a:cxn ang="0">
                <a:pos x="1381345" y="390151"/>
              </a:cxn>
              <a:cxn ang="0">
                <a:pos x="1381345" y="0"/>
              </a:cxn>
              <a:cxn ang="0">
                <a:pos x="2762688" y="1381345"/>
              </a:cxn>
              <a:cxn ang="0">
                <a:pos x="1381345" y="2762688"/>
              </a:cxn>
              <a:cxn ang="0">
                <a:pos x="0" y="1381345"/>
              </a:cxn>
              <a:cxn ang="0">
                <a:pos x="1381345"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pic>
        <p:nvPicPr>
          <p:cNvPr id="4101" name="图片 10" hidden="1"/>
          <p:cNvPicPr>
            <a:picLocks noChangeAspect="1"/>
          </p:cNvPicPr>
          <p:nvPr/>
        </p:nvPicPr>
        <p:blipFill>
          <a:blip r:embed="rId1"/>
          <a:stretch>
            <a:fillRect/>
          </a:stretch>
        </p:blipFill>
        <p:spPr>
          <a:xfrm>
            <a:off x="7515225" y="635000"/>
            <a:ext cx="663575" cy="676275"/>
          </a:xfrm>
          <a:prstGeom prst="rect">
            <a:avLst/>
          </a:prstGeom>
          <a:noFill/>
          <a:ln w="9525">
            <a:noFill/>
          </a:ln>
        </p:spPr>
      </p:pic>
      <p:grpSp>
        <p:nvGrpSpPr>
          <p:cNvPr id="4102" name="组合 13"/>
          <p:cNvGrpSpPr/>
          <p:nvPr/>
        </p:nvGrpSpPr>
        <p:grpSpPr>
          <a:xfrm rot="-3353646">
            <a:off x="8542338" y="4630738"/>
            <a:ext cx="301625" cy="300037"/>
            <a:chOff x="0" y="0"/>
            <a:chExt cx="671513" cy="671513"/>
          </a:xfrm>
        </p:grpSpPr>
        <p:sp>
          <p:nvSpPr>
            <p:cNvPr id="4103" name="Oval 5"/>
            <p:cNvSpPr/>
            <p:nvPr/>
          </p:nvSpPr>
          <p:spPr>
            <a:xfrm>
              <a:off x="0" y="0"/>
              <a:ext cx="671513" cy="671513"/>
            </a:xfrm>
            <a:prstGeom prst="ellipse">
              <a:avLst/>
            </a:prstGeom>
            <a:solidFill>
              <a:srgbClr val="F9AF1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04" name="Freeform 6"/>
            <p:cNvSpPr/>
            <p:nvPr/>
          </p:nvSpPr>
          <p:spPr>
            <a:xfrm>
              <a:off x="88115" y="12858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05" name="组合 8"/>
          <p:cNvGrpSpPr/>
          <p:nvPr/>
        </p:nvGrpSpPr>
        <p:grpSpPr>
          <a:xfrm rot="-5400000">
            <a:off x="10079038" y="5305425"/>
            <a:ext cx="422275" cy="423863"/>
            <a:chOff x="0" y="0"/>
            <a:chExt cx="671513" cy="671513"/>
          </a:xfrm>
        </p:grpSpPr>
        <p:sp>
          <p:nvSpPr>
            <p:cNvPr id="4106" name="Oval 5"/>
            <p:cNvSpPr/>
            <p:nvPr/>
          </p:nvSpPr>
          <p:spPr>
            <a:xfrm>
              <a:off x="0" y="0"/>
              <a:ext cx="671513" cy="671513"/>
            </a:xfrm>
            <a:prstGeom prst="ellipse">
              <a:avLst/>
            </a:prstGeom>
            <a:solidFill>
              <a:srgbClr val="48BADE"/>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07"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08" name="组合 11"/>
          <p:cNvGrpSpPr/>
          <p:nvPr/>
        </p:nvGrpSpPr>
        <p:grpSpPr>
          <a:xfrm rot="3672858">
            <a:off x="9242425" y="4899025"/>
            <a:ext cx="233363" cy="233363"/>
            <a:chOff x="0" y="0"/>
            <a:chExt cx="671513" cy="671513"/>
          </a:xfrm>
        </p:grpSpPr>
        <p:sp>
          <p:nvSpPr>
            <p:cNvPr id="4109" name="Oval 5"/>
            <p:cNvSpPr/>
            <p:nvPr/>
          </p:nvSpPr>
          <p:spPr>
            <a:xfrm>
              <a:off x="0" y="0"/>
              <a:ext cx="671513" cy="671513"/>
            </a:xfrm>
            <a:prstGeom prst="ellipse">
              <a:avLst/>
            </a:prstGeom>
            <a:solidFill>
              <a:srgbClr val="EB641E"/>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10"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11" name="组合 4"/>
          <p:cNvGrpSpPr/>
          <p:nvPr/>
        </p:nvGrpSpPr>
        <p:grpSpPr>
          <a:xfrm rot="-7418969" flipV="1">
            <a:off x="9818688" y="4737100"/>
            <a:ext cx="411162" cy="411163"/>
            <a:chOff x="0" y="0"/>
            <a:chExt cx="671513" cy="671513"/>
          </a:xfrm>
        </p:grpSpPr>
        <p:sp>
          <p:nvSpPr>
            <p:cNvPr id="4112" name="Oval 5"/>
            <p:cNvSpPr/>
            <p:nvPr/>
          </p:nvSpPr>
          <p:spPr>
            <a:xfrm>
              <a:off x="0" y="0"/>
              <a:ext cx="671513" cy="671513"/>
            </a:xfrm>
            <a:prstGeom prst="ellipse">
              <a:avLst/>
            </a:prstGeom>
            <a:solidFill>
              <a:srgbClr val="C6D52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13"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14" name="组合 41"/>
          <p:cNvGrpSpPr/>
          <p:nvPr/>
        </p:nvGrpSpPr>
        <p:grpSpPr>
          <a:xfrm rot="-8110909">
            <a:off x="7853363" y="4316413"/>
            <a:ext cx="293687" cy="293687"/>
            <a:chOff x="0" y="0"/>
            <a:chExt cx="671513" cy="671513"/>
          </a:xfrm>
        </p:grpSpPr>
        <p:sp>
          <p:nvSpPr>
            <p:cNvPr id="4115" name="Oval 5"/>
            <p:cNvSpPr/>
            <p:nvPr/>
          </p:nvSpPr>
          <p:spPr>
            <a:xfrm>
              <a:off x="0" y="0"/>
              <a:ext cx="671513" cy="671513"/>
            </a:xfrm>
            <a:prstGeom prst="ellipse">
              <a:avLst/>
            </a:prstGeom>
            <a:solidFill>
              <a:srgbClr val="0481C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16"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17" name="组合 39"/>
          <p:cNvGrpSpPr/>
          <p:nvPr/>
        </p:nvGrpSpPr>
        <p:grpSpPr>
          <a:xfrm rot="-7018971">
            <a:off x="8901113" y="4143375"/>
            <a:ext cx="250825" cy="250825"/>
            <a:chOff x="0" y="0"/>
            <a:chExt cx="671513" cy="671513"/>
          </a:xfrm>
        </p:grpSpPr>
        <p:sp>
          <p:nvSpPr>
            <p:cNvPr id="4118" name="Oval 5"/>
            <p:cNvSpPr/>
            <p:nvPr/>
          </p:nvSpPr>
          <p:spPr>
            <a:xfrm>
              <a:off x="0" y="0"/>
              <a:ext cx="671513" cy="671513"/>
            </a:xfrm>
            <a:prstGeom prst="ellipse">
              <a:avLst/>
            </a:prstGeom>
            <a:solidFill>
              <a:srgbClr val="C9D03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19"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20" name="组合 40"/>
          <p:cNvGrpSpPr/>
          <p:nvPr/>
        </p:nvGrpSpPr>
        <p:grpSpPr>
          <a:xfrm rot="-5400000">
            <a:off x="8310563" y="4011613"/>
            <a:ext cx="330200" cy="330200"/>
            <a:chOff x="0" y="0"/>
            <a:chExt cx="671513" cy="671513"/>
          </a:xfrm>
        </p:grpSpPr>
        <p:sp>
          <p:nvSpPr>
            <p:cNvPr id="4121" name="Oval 5"/>
            <p:cNvSpPr/>
            <p:nvPr/>
          </p:nvSpPr>
          <p:spPr>
            <a:xfrm>
              <a:off x="0" y="0"/>
              <a:ext cx="671513" cy="671513"/>
            </a:xfrm>
            <a:prstGeom prst="ellipse">
              <a:avLst/>
            </a:prstGeom>
            <a:solidFill>
              <a:srgbClr val="44BBE6"/>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22"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23" name="组合 14"/>
          <p:cNvGrpSpPr/>
          <p:nvPr/>
        </p:nvGrpSpPr>
        <p:grpSpPr>
          <a:xfrm rot="-2925286">
            <a:off x="9356725" y="4319588"/>
            <a:ext cx="282575" cy="282575"/>
            <a:chOff x="0" y="0"/>
            <a:chExt cx="671513" cy="671513"/>
          </a:xfrm>
        </p:grpSpPr>
        <p:sp>
          <p:nvSpPr>
            <p:cNvPr id="4124" name="Oval 5"/>
            <p:cNvSpPr/>
            <p:nvPr/>
          </p:nvSpPr>
          <p:spPr>
            <a:xfrm>
              <a:off x="0" y="0"/>
              <a:ext cx="671513" cy="671513"/>
            </a:xfrm>
            <a:prstGeom prst="ellipse">
              <a:avLst/>
            </a:prstGeom>
            <a:solidFill>
              <a:srgbClr val="8EB53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25"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26" name="组合 5"/>
          <p:cNvGrpSpPr/>
          <p:nvPr/>
        </p:nvGrpSpPr>
        <p:grpSpPr>
          <a:xfrm rot="-3466588" flipV="1">
            <a:off x="10575925" y="4989513"/>
            <a:ext cx="193675" cy="193675"/>
            <a:chOff x="0" y="0"/>
            <a:chExt cx="671513" cy="671513"/>
          </a:xfrm>
        </p:grpSpPr>
        <p:sp>
          <p:nvSpPr>
            <p:cNvPr id="4127" name="Oval 5"/>
            <p:cNvSpPr/>
            <p:nvPr/>
          </p:nvSpPr>
          <p:spPr>
            <a:xfrm>
              <a:off x="0" y="0"/>
              <a:ext cx="671513" cy="671513"/>
            </a:xfrm>
            <a:prstGeom prst="ellipse">
              <a:avLst/>
            </a:prstGeom>
            <a:solidFill>
              <a:srgbClr val="88AD3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28"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29" name="组合 3"/>
          <p:cNvGrpSpPr/>
          <p:nvPr/>
        </p:nvGrpSpPr>
        <p:grpSpPr>
          <a:xfrm rot="3121347" flipV="1">
            <a:off x="11020425" y="5157788"/>
            <a:ext cx="350838" cy="350837"/>
            <a:chOff x="0" y="0"/>
            <a:chExt cx="671513" cy="671513"/>
          </a:xfrm>
        </p:grpSpPr>
        <p:sp>
          <p:nvSpPr>
            <p:cNvPr id="4130" name="Oval 5"/>
            <p:cNvSpPr/>
            <p:nvPr/>
          </p:nvSpPr>
          <p:spPr>
            <a:xfrm>
              <a:off x="0" y="0"/>
              <a:ext cx="671513" cy="671513"/>
            </a:xfrm>
            <a:prstGeom prst="ellipse">
              <a:avLst/>
            </a:prstGeom>
            <a:solidFill>
              <a:srgbClr val="EE682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31"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4132" name="组合 1"/>
          <p:cNvGrpSpPr/>
          <p:nvPr/>
        </p:nvGrpSpPr>
        <p:grpSpPr>
          <a:xfrm rot="-3758447">
            <a:off x="10717213" y="5549900"/>
            <a:ext cx="314325" cy="314325"/>
            <a:chOff x="0" y="0"/>
            <a:chExt cx="671513" cy="671513"/>
          </a:xfrm>
        </p:grpSpPr>
        <p:sp>
          <p:nvSpPr>
            <p:cNvPr id="4133" name="Oval 5"/>
            <p:cNvSpPr/>
            <p:nvPr/>
          </p:nvSpPr>
          <p:spPr>
            <a:xfrm>
              <a:off x="0" y="0"/>
              <a:ext cx="671513" cy="671513"/>
            </a:xfrm>
            <a:prstGeom prst="ellipse">
              <a:avLst/>
            </a:prstGeom>
            <a:solidFill>
              <a:srgbClr val="F7B61D"/>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34" name="Freeform 6"/>
            <p:cNvSpPr/>
            <p:nvPr/>
          </p:nvSpPr>
          <p:spPr>
            <a:xfrm>
              <a:off x="81764" y="124619"/>
              <a:ext cx="507984" cy="422274"/>
            </a:xfrm>
            <a:custGeom>
              <a:avLst/>
              <a:gdLst/>
              <a:ahLst/>
              <a:cxnLst>
                <a:cxn ang="0">
                  <a:pos x="1745448113" y="1288845600"/>
                </a:cxn>
                <a:cxn ang="0">
                  <a:pos x="227667364" y="1288845600"/>
                </a:cxn>
                <a:cxn ang="0">
                  <a:pos x="0" y="1061400780"/>
                </a:cxn>
                <a:cxn ang="0">
                  <a:pos x="227667364" y="833955961"/>
                </a:cxn>
                <a:cxn ang="0">
                  <a:pos x="1745448113" y="833955961"/>
                </a:cxn>
                <a:cxn ang="0">
                  <a:pos x="1315406965" y="404342436"/>
                </a:cxn>
                <a:cxn ang="0">
                  <a:pos x="1315406965" y="101084352"/>
                </a:cxn>
                <a:cxn ang="0">
                  <a:pos x="1644258706" y="101084352"/>
                </a:cxn>
                <a:cxn ang="0">
                  <a:pos x="2147483647" y="909774252"/>
                </a:cxn>
                <a:cxn ang="0">
                  <a:pos x="2147483647" y="1238303424"/>
                </a:cxn>
                <a:cxn ang="0">
                  <a:pos x="1644258706" y="2021717208"/>
                </a:cxn>
                <a:cxn ang="0">
                  <a:pos x="1340705574" y="2021717208"/>
                </a:cxn>
                <a:cxn ang="0">
                  <a:pos x="1340705574" y="1718459124"/>
                </a:cxn>
                <a:cxn ang="0">
                  <a:pos x="1745448113" y="12888456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4135" name="Oval 5"/>
          <p:cNvSpPr/>
          <p:nvPr/>
        </p:nvSpPr>
        <p:spPr>
          <a:xfrm rot="-8175449">
            <a:off x="11239500" y="5988050"/>
            <a:ext cx="587375" cy="588963"/>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36" name="Freeform 6"/>
          <p:cNvSpPr/>
          <p:nvPr/>
        </p:nvSpPr>
        <p:spPr>
          <a:xfrm rot="-8175449">
            <a:off x="11310938" y="6097588"/>
            <a:ext cx="444500" cy="369887"/>
          </a:xfrm>
          <a:custGeom>
            <a:avLst/>
            <a:gdLst/>
            <a:ahLst/>
            <a:cxnLst>
              <a:cxn ang="0">
                <a:pos x="1336439861" y="988892895"/>
              </a:cxn>
              <a:cxn ang="0">
                <a:pos x="174318817" y="988892895"/>
              </a:cxn>
              <a:cxn ang="0">
                <a:pos x="0" y="814385492"/>
              </a:cxn>
              <a:cxn ang="0">
                <a:pos x="174318817" y="639873686"/>
              </a:cxn>
              <a:cxn ang="0">
                <a:pos x="1336439861" y="639873686"/>
              </a:cxn>
              <a:cxn ang="0">
                <a:pos x="1007170985" y="310242721"/>
              </a:cxn>
              <a:cxn ang="0">
                <a:pos x="1007170985" y="77561781"/>
              </a:cxn>
              <a:cxn ang="0">
                <a:pos x="1258964832" y="77561781"/>
              </a:cxn>
              <a:cxn ang="0">
                <a:pos x="1878765069" y="698042820"/>
              </a:cxn>
              <a:cxn ang="0">
                <a:pos x="1878765069" y="950112004"/>
              </a:cxn>
              <a:cxn ang="0">
                <a:pos x="1258964832" y="1551204799"/>
              </a:cxn>
              <a:cxn ang="0">
                <a:pos x="1026539743" y="1551204799"/>
              </a:cxn>
              <a:cxn ang="0">
                <a:pos x="1026539743" y="1318523859"/>
              </a:cxn>
              <a:cxn ang="0">
                <a:pos x="1336439861" y="988892895"/>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sp>
        <p:nvSpPr>
          <p:cNvPr id="4137" name="任意多边形 53"/>
          <p:cNvSpPr/>
          <p:nvPr/>
        </p:nvSpPr>
        <p:spPr>
          <a:xfrm>
            <a:off x="7920038" y="5465763"/>
            <a:ext cx="2728912" cy="2728912"/>
          </a:xfrm>
          <a:custGeom>
            <a:avLst/>
            <a:gdLst/>
            <a:ahLst/>
            <a:cxnLst>
              <a:cxn ang="0">
                <a:pos x="1357314" y="343937"/>
              </a:cxn>
              <a:cxn ang="0">
                <a:pos x="348080" y="1353171"/>
              </a:cxn>
              <a:cxn ang="0">
                <a:pos x="1357314" y="2362405"/>
              </a:cxn>
              <a:cxn ang="0">
                <a:pos x="2366550" y="1353171"/>
              </a:cxn>
              <a:cxn ang="0">
                <a:pos x="1357314" y="343937"/>
              </a:cxn>
              <a:cxn ang="0">
                <a:pos x="1364175" y="0"/>
              </a:cxn>
              <a:cxn ang="0">
                <a:pos x="2728350" y="1364175"/>
              </a:cxn>
              <a:cxn ang="0">
                <a:pos x="1364175" y="2728350"/>
              </a:cxn>
              <a:cxn ang="0">
                <a:pos x="0" y="1364175"/>
              </a:cxn>
              <a:cxn ang="0">
                <a:pos x="1364175" y="0"/>
              </a:cxn>
            </a:cxnLst>
            <a:pathLst>
              <a:path w="2729474" h="2729474">
                <a:moveTo>
                  <a:pt x="1357874" y="344079"/>
                </a:moveTo>
                <a:cubicBezTo>
                  <a:pt x="800260" y="344079"/>
                  <a:pt x="348224" y="796115"/>
                  <a:pt x="348224" y="1353729"/>
                </a:cubicBezTo>
                <a:cubicBezTo>
                  <a:pt x="348224" y="1911343"/>
                  <a:pt x="800260" y="2363379"/>
                  <a:pt x="1357874" y="2363379"/>
                </a:cubicBezTo>
                <a:cubicBezTo>
                  <a:pt x="1915488" y="2363379"/>
                  <a:pt x="2367524" y="1911343"/>
                  <a:pt x="2367524" y="1353729"/>
                </a:cubicBezTo>
                <a:cubicBezTo>
                  <a:pt x="2367524" y="796115"/>
                  <a:pt x="1915488" y="344079"/>
                  <a:pt x="1357874" y="344079"/>
                </a:cubicBezTo>
                <a:close/>
                <a:moveTo>
                  <a:pt x="1364737" y="0"/>
                </a:moveTo>
                <a:cubicBezTo>
                  <a:pt x="2118460" y="0"/>
                  <a:pt x="2729474" y="611014"/>
                  <a:pt x="2729474" y="1364737"/>
                </a:cubicBezTo>
                <a:cubicBezTo>
                  <a:pt x="2729474" y="2118460"/>
                  <a:pt x="2118460" y="2729474"/>
                  <a:pt x="1364737" y="2729474"/>
                </a:cubicBezTo>
                <a:cubicBezTo>
                  <a:pt x="611014" y="2729474"/>
                  <a:pt x="0" y="2118460"/>
                  <a:pt x="0" y="1364737"/>
                </a:cubicBezTo>
                <a:cubicBezTo>
                  <a:pt x="0" y="611014"/>
                  <a:pt x="611014" y="0"/>
                  <a:pt x="1364737" y="0"/>
                </a:cubicBezTo>
                <a:close/>
              </a:path>
            </a:pathLst>
          </a:custGeom>
          <a:solidFill>
            <a:srgbClr val="44BBE6">
              <a:alpha val="12157"/>
            </a:srgbClr>
          </a:solidFill>
          <a:ln w="12700">
            <a:noFill/>
          </a:ln>
        </p:spPr>
        <p:txBody>
          <a:bodyPr/>
          <a:p>
            <a:endParaRPr lang="zh-CN" altLang="en-US"/>
          </a:p>
        </p:txBody>
      </p:sp>
      <p:sp>
        <p:nvSpPr>
          <p:cNvPr id="4138" name="任意多边形 56"/>
          <p:cNvSpPr/>
          <p:nvPr/>
        </p:nvSpPr>
        <p:spPr>
          <a:xfrm>
            <a:off x="9867900" y="4346575"/>
            <a:ext cx="2514600" cy="2514600"/>
          </a:xfrm>
          <a:custGeom>
            <a:avLst/>
            <a:gdLst/>
            <a:ahLst/>
            <a:cxnLst>
              <a:cxn ang="0">
                <a:pos x="1257300" y="340431"/>
              </a:cxn>
              <a:cxn ang="0">
                <a:pos x="323850" y="1273881"/>
              </a:cxn>
              <a:cxn ang="0">
                <a:pos x="1257300" y="2207331"/>
              </a:cxn>
              <a:cxn ang="0">
                <a:pos x="2190750" y="1273881"/>
              </a:cxn>
              <a:cxn ang="0">
                <a:pos x="1257300" y="340431"/>
              </a:cxn>
              <a:cxn ang="0">
                <a:pos x="1257300" y="0"/>
              </a:cxn>
              <a:cxn ang="0">
                <a:pos x="2514600" y="1257300"/>
              </a:cxn>
              <a:cxn ang="0">
                <a:pos x="1257300" y="2514600"/>
              </a:cxn>
              <a:cxn ang="0">
                <a:pos x="0" y="1257300"/>
              </a:cxn>
              <a:cxn ang="0">
                <a:pos x="1257300" y="0"/>
              </a:cxn>
            </a:cxnLst>
            <a:pathLst>
              <a:path w="2514600" h="2514600">
                <a:moveTo>
                  <a:pt x="1257300" y="340431"/>
                </a:moveTo>
                <a:cubicBezTo>
                  <a:pt x="741770" y="340431"/>
                  <a:pt x="323850" y="758351"/>
                  <a:pt x="323850" y="1273881"/>
                </a:cubicBezTo>
                <a:cubicBezTo>
                  <a:pt x="323850" y="1789411"/>
                  <a:pt x="741770" y="2207331"/>
                  <a:pt x="1257300" y="2207331"/>
                </a:cubicBezTo>
                <a:cubicBezTo>
                  <a:pt x="1772830" y="2207331"/>
                  <a:pt x="2190750" y="1789411"/>
                  <a:pt x="2190750" y="1273881"/>
                </a:cubicBezTo>
                <a:cubicBezTo>
                  <a:pt x="2190750" y="758351"/>
                  <a:pt x="1772830" y="340431"/>
                  <a:pt x="1257300" y="340431"/>
                </a:cubicBezTo>
                <a:close/>
                <a:moveTo>
                  <a:pt x="1257300" y="0"/>
                </a:moveTo>
                <a:cubicBezTo>
                  <a:pt x="1951688" y="0"/>
                  <a:pt x="2514600" y="562912"/>
                  <a:pt x="2514600" y="1257300"/>
                </a:cubicBezTo>
                <a:cubicBezTo>
                  <a:pt x="2514600" y="1951688"/>
                  <a:pt x="1951688" y="2514600"/>
                  <a:pt x="1257300" y="2514600"/>
                </a:cubicBezTo>
                <a:cubicBezTo>
                  <a:pt x="562912" y="2514600"/>
                  <a:pt x="0" y="1951688"/>
                  <a:pt x="0" y="1257300"/>
                </a:cubicBezTo>
                <a:cubicBezTo>
                  <a:pt x="0" y="562912"/>
                  <a:pt x="562912" y="0"/>
                  <a:pt x="1257300" y="0"/>
                </a:cubicBezTo>
                <a:close/>
              </a:path>
            </a:pathLst>
          </a:custGeom>
          <a:solidFill>
            <a:srgbClr val="44BBE6">
              <a:alpha val="9019"/>
            </a:srgbClr>
          </a:solidFill>
          <a:ln w="12700">
            <a:noFill/>
          </a:ln>
        </p:spPr>
        <p:txBody>
          <a:bodyPr/>
          <a:p>
            <a:endParaRPr lang="zh-CN" altLang="en-US"/>
          </a:p>
        </p:txBody>
      </p:sp>
      <p:sp>
        <p:nvSpPr>
          <p:cNvPr id="4139" name="任意多边形 57"/>
          <p:cNvSpPr/>
          <p:nvPr/>
        </p:nvSpPr>
        <p:spPr>
          <a:xfrm>
            <a:off x="-936625" y="-23193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grpSp>
        <p:nvGrpSpPr>
          <p:cNvPr id="4140" name="组合 43"/>
          <p:cNvGrpSpPr/>
          <p:nvPr/>
        </p:nvGrpSpPr>
        <p:grpSpPr>
          <a:xfrm rot="2804285">
            <a:off x="1689100" y="2505075"/>
            <a:ext cx="225425" cy="228600"/>
            <a:chOff x="0" y="0"/>
            <a:chExt cx="671513" cy="673100"/>
          </a:xfrm>
        </p:grpSpPr>
        <p:sp>
          <p:nvSpPr>
            <p:cNvPr id="4141"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42"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4143" name="文本框 44"/>
          <p:cNvSpPr/>
          <p:nvPr/>
        </p:nvSpPr>
        <p:spPr>
          <a:xfrm>
            <a:off x="1897063" y="2422525"/>
            <a:ext cx="8904287" cy="36988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dirty="0">
                <a:latin typeface="Arial" panose="020B0604020202020204" pitchFamily="34" charset="0"/>
                <a:ea typeface="宋体" panose="02010600030101010101" pitchFamily="2" charset="-122"/>
              </a:rPr>
              <a:t>本次出题设计梯度：</a:t>
            </a:r>
            <a:endParaRPr lang="en-US" altLang="zh-CN" dirty="0">
              <a:latin typeface="Arial" panose="020B0604020202020204" pitchFamily="34" charset="0"/>
              <a:ea typeface="宋体" panose="02010600030101010101" pitchFamily="2" charset="-122"/>
            </a:endParaRPr>
          </a:p>
        </p:txBody>
      </p:sp>
      <p:graphicFrame>
        <p:nvGraphicFramePr>
          <p:cNvPr id="14" name="表格 13"/>
          <p:cNvGraphicFramePr>
            <a:graphicFrameLocks noGrp="1"/>
          </p:cNvGraphicFramePr>
          <p:nvPr/>
        </p:nvGraphicFramePr>
        <p:xfrm>
          <a:off x="338455" y="3150235"/>
          <a:ext cx="7871460" cy="2620645"/>
        </p:xfrm>
        <a:graphic>
          <a:graphicData uri="http://schemas.openxmlformats.org/drawingml/2006/table">
            <a:tbl>
              <a:tblPr firstRow="1" bandRow="1">
                <a:tableStyleId>{5C22544A-7EE6-4342-B048-85BDC9FD1C3A}</a:tableStyleId>
              </a:tblPr>
              <a:tblGrid>
                <a:gridCol w="2623820"/>
                <a:gridCol w="2623820"/>
                <a:gridCol w="2623820"/>
              </a:tblGrid>
              <a:tr h="446405">
                <a:tc>
                  <a:txBody>
                    <a:bodyPr/>
                    <a:lstStyle/>
                    <a:p>
                      <a:r>
                        <a:rPr lang="zh-CN" altLang="en-US" sz="1800" dirty="0" smtClean="0"/>
                        <a:t>简单题</a:t>
                      </a:r>
                      <a:endParaRPr lang="zh-CN" altLang="en-US" sz="1800" dirty="0"/>
                    </a:p>
                  </a:txBody>
                  <a:tcPr marL="91434" marR="91434" marT="45721" marB="45721"/>
                </a:tc>
                <a:tc>
                  <a:txBody>
                    <a:bodyPr/>
                    <a:lstStyle/>
                    <a:p>
                      <a:r>
                        <a:rPr lang="zh-CN" altLang="en-US" sz="1800" dirty="0" smtClean="0"/>
                        <a:t>进阶题</a:t>
                      </a:r>
                      <a:endParaRPr lang="zh-CN" altLang="en-US" sz="1800" dirty="0"/>
                    </a:p>
                  </a:txBody>
                  <a:tcPr marL="91434" marR="91434" marT="45721" marB="45721"/>
                </a:tc>
                <a:tc>
                  <a:txBody>
                    <a:bodyPr/>
                    <a:lstStyle/>
                    <a:p>
                      <a:r>
                        <a:rPr lang="zh-CN" altLang="en-US" sz="1800" dirty="0" smtClean="0"/>
                        <a:t>难题</a:t>
                      </a:r>
                      <a:endParaRPr lang="zh-CN" altLang="en-US" sz="1800" dirty="0"/>
                    </a:p>
                  </a:txBody>
                  <a:tcPr marL="91434" marR="91434" marT="45721" marB="45721"/>
                </a:tc>
              </a:tr>
              <a:tr h="386715">
                <a:tc>
                  <a:txBody>
                    <a:bodyPr/>
                    <a:lstStyle/>
                    <a:p>
                      <a:r>
                        <a:rPr lang="zh-CN" altLang="en-US" sz="1800" dirty="0"/>
                        <a:t>A-小明坐火车</a:t>
                      </a:r>
                      <a:endParaRPr lang="zh-CN" altLang="en-US" sz="1800" dirty="0"/>
                    </a:p>
                  </a:txBody>
                  <a:tcPr marL="91434" marR="91434" marT="45721" marB="45721"/>
                </a:tc>
                <a:tc>
                  <a:txBody>
                    <a:bodyPr/>
                    <a:lstStyle/>
                    <a:p>
                      <a:r>
                        <a:rPr lang="zh-CN" altLang="en-US" sz="1800" dirty="0" smtClean="0"/>
                        <a:t>B-唐人街探案2  </a:t>
                      </a:r>
                      <a:endParaRPr lang="zh-CN" altLang="en-US" sz="1800" dirty="0" smtClean="0"/>
                    </a:p>
                  </a:txBody>
                  <a:tcPr marL="91434" marR="91434" marT="45721" marB="45721"/>
                </a:tc>
                <a:tc>
                  <a:txBody>
                    <a:bodyPr/>
                    <a:lstStyle/>
                    <a:p>
                      <a:r>
                        <a:rPr lang="zh-CN" altLang="en-US" sz="1800" dirty="0" smtClean="0"/>
                        <a:t>C-变形金刚4：绝迹重生</a:t>
                      </a:r>
                      <a:endParaRPr lang="zh-CN" altLang="en-US" sz="1800" dirty="0" smtClean="0"/>
                    </a:p>
                  </a:txBody>
                  <a:tcPr marL="91434" marR="91434" marT="45721" marB="45721"/>
                </a:tc>
              </a:tr>
              <a:tr h="446405">
                <a:tc>
                  <a:txBody>
                    <a:bodyPr/>
                    <a:lstStyle/>
                    <a:p>
                      <a:r>
                        <a:rPr lang="en-US" sz="1800" dirty="0" smtClean="0"/>
                        <a:t>D-</a:t>
                      </a:r>
                      <a:r>
                        <a:rPr sz="1800" dirty="0" smtClean="0"/>
                        <a:t>侏罗纪世界</a:t>
                      </a:r>
                      <a:endParaRPr sz="1800" dirty="0" smtClean="0"/>
                    </a:p>
                  </a:txBody>
                  <a:tcPr marL="91434" marR="91434" marT="45721" marB="45721"/>
                </a:tc>
                <a:tc>
                  <a:txBody>
                    <a:bodyPr/>
                    <a:lstStyle/>
                    <a:p>
                      <a:r>
                        <a:rPr lang="zh-CN" altLang="en-US" sz="1800" dirty="0" smtClean="0"/>
                        <a:t>E-放牛班的春天</a:t>
                      </a:r>
                      <a:endParaRPr lang="zh-CN" altLang="en-US" sz="1800" dirty="0" smtClean="0"/>
                    </a:p>
                  </a:txBody>
                  <a:tcPr marL="91434" marR="91434" marT="45721" marB="45721"/>
                </a:tc>
                <a:tc>
                  <a:txBody>
                    <a:bodyPr/>
                    <a:lstStyle/>
                    <a:p>
                      <a:r>
                        <a:rPr lang="zh-CN" altLang="en-US" sz="1800" dirty="0"/>
                        <a:t>H-大吉大利，今晚吃鸡！</a:t>
                      </a:r>
                      <a:endParaRPr lang="zh-CN" altLang="en-US" sz="1800" dirty="0"/>
                    </a:p>
                  </a:txBody>
                  <a:tcPr marL="91434" marR="91434" marT="45721" marB="45721"/>
                </a:tc>
              </a:tr>
              <a:tr h="447040">
                <a:tc>
                  <a:txBody>
                    <a:bodyPr/>
                    <a:lstStyle/>
                    <a:p>
                      <a:r>
                        <a:rPr sz="1800" dirty="0" smtClean="0"/>
                        <a:t>F-太阳的后裔</a:t>
                      </a:r>
                      <a:endParaRPr sz="1800" dirty="0" smtClean="0"/>
                    </a:p>
                  </a:txBody>
                  <a:tcPr marL="91434" marR="91434" marT="45721" marB="45721"/>
                </a:tc>
                <a:tc>
                  <a:txBody>
                    <a:bodyPr/>
                    <a:lstStyle/>
                    <a:p>
                      <a:r>
                        <a:rPr lang="zh-CN" altLang="en-US" sz="1800"/>
                        <a:t>I-极乐净土</a:t>
                      </a:r>
                      <a:endParaRPr lang="zh-CN" altLang="en-US" sz="1800"/>
                    </a:p>
                  </a:txBody>
                  <a:tcPr marL="91434" marR="91434" marT="45721" marB="45721"/>
                </a:tc>
                <a:tc>
                  <a:txBody>
                    <a:bodyPr/>
                    <a:lstStyle/>
                    <a:p>
                      <a:endParaRPr lang="zh-CN" altLang="en-US" sz="1800"/>
                    </a:p>
                  </a:txBody>
                  <a:tcPr marL="91434" marR="91434" marT="45721" marB="45721"/>
                </a:tc>
              </a:tr>
              <a:tr h="446405">
                <a:tc>
                  <a:txBody>
                    <a:bodyPr/>
                    <a:lstStyle/>
                    <a:p>
                      <a:r>
                        <a:rPr lang="zh-CN" altLang="en-US" sz="1800" dirty="0" smtClean="0"/>
                        <a:t>G-跳一跳</a:t>
                      </a:r>
                      <a:endParaRPr lang="zh-CN" altLang="en-US" sz="1800" dirty="0" smtClean="0"/>
                    </a:p>
                  </a:txBody>
                  <a:tcPr marL="91434" marR="91434" marT="45721" marB="45721"/>
                </a:tc>
                <a:tc>
                  <a:txBody>
                    <a:bodyPr/>
                    <a:lstStyle/>
                    <a:p>
                      <a:r>
                        <a:rPr lang="zh-CN" altLang="en-US" sz="1800"/>
                        <a:t>J-神探夏洛克</a:t>
                      </a:r>
                      <a:endParaRPr lang="zh-CN" altLang="en-US" sz="1800"/>
                    </a:p>
                  </a:txBody>
                  <a:tcPr marL="91434" marR="91434" marT="45721" marB="45721"/>
                </a:tc>
                <a:tc>
                  <a:txBody>
                    <a:bodyPr/>
                    <a:lstStyle/>
                    <a:p>
                      <a:endParaRPr lang="zh-CN" altLang="en-US" sz="1800"/>
                    </a:p>
                  </a:txBody>
                  <a:tcPr marL="91434" marR="91434" marT="45721" marB="45721"/>
                </a:tc>
              </a:tr>
              <a:tr h="447675">
                <a:tc>
                  <a:txBody>
                    <a:bodyPr/>
                    <a:lstStyle/>
                    <a:p>
                      <a:r>
                        <a:rPr lang="zh-CN" altLang="en-US" sz="1800" dirty="0" smtClean="0"/>
                        <a:t>K-黑客帝国</a:t>
                      </a:r>
                      <a:endParaRPr lang="zh-CN" altLang="en-US" sz="1800" dirty="0" smtClean="0"/>
                    </a:p>
                  </a:txBody>
                  <a:tcPr marL="91434" marR="91434" marT="45721" marB="45721"/>
                </a:tc>
                <a:tc>
                  <a:txBody>
                    <a:bodyPr/>
                    <a:lstStyle/>
                    <a:p>
                      <a:endParaRPr lang="zh-CN" altLang="en-US" sz="1800"/>
                    </a:p>
                  </a:txBody>
                  <a:tcPr marL="91434" marR="91434" marT="45721" marB="45721"/>
                </a:tc>
                <a:tc>
                  <a:txBody>
                    <a:bodyPr/>
                    <a:lstStyle/>
                    <a:p>
                      <a:endParaRPr lang="zh-CN" altLang="en-US" sz="1800"/>
                    </a:p>
                  </a:txBody>
                  <a:tcPr marL="91434" marR="91434" marT="45721" marB="45721"/>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5122"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5123"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5124"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5125" name="组合 98"/>
          <p:cNvGrpSpPr/>
          <p:nvPr/>
        </p:nvGrpSpPr>
        <p:grpSpPr>
          <a:xfrm rot="3493252">
            <a:off x="11549063" y="271463"/>
            <a:ext cx="417512" cy="419100"/>
            <a:chOff x="0" y="0"/>
            <a:chExt cx="671513" cy="674688"/>
          </a:xfrm>
        </p:grpSpPr>
        <p:sp>
          <p:nvSpPr>
            <p:cNvPr id="5126"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27"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28"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29" name="组合 99"/>
          <p:cNvGrpSpPr/>
          <p:nvPr/>
        </p:nvGrpSpPr>
        <p:grpSpPr>
          <a:xfrm rot="-3064187" flipV="1">
            <a:off x="11536363" y="847725"/>
            <a:ext cx="301625" cy="304800"/>
            <a:chOff x="0" y="0"/>
            <a:chExt cx="671513" cy="674688"/>
          </a:xfrm>
        </p:grpSpPr>
        <p:sp>
          <p:nvSpPr>
            <p:cNvPr id="5130"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31"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32"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33" name="组合 100"/>
          <p:cNvGrpSpPr/>
          <p:nvPr/>
        </p:nvGrpSpPr>
        <p:grpSpPr>
          <a:xfrm rot="-8017115">
            <a:off x="10953750" y="858838"/>
            <a:ext cx="430213" cy="430212"/>
            <a:chOff x="0" y="0"/>
            <a:chExt cx="671513" cy="671513"/>
          </a:xfrm>
        </p:grpSpPr>
        <p:sp>
          <p:nvSpPr>
            <p:cNvPr id="5134"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35"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36" name="组合 101"/>
          <p:cNvGrpSpPr/>
          <p:nvPr/>
        </p:nvGrpSpPr>
        <p:grpSpPr>
          <a:xfrm rot="-5400000">
            <a:off x="10960100" y="290513"/>
            <a:ext cx="369888" cy="369887"/>
            <a:chOff x="0" y="0"/>
            <a:chExt cx="671513" cy="671513"/>
          </a:xfrm>
        </p:grpSpPr>
        <p:sp>
          <p:nvSpPr>
            <p:cNvPr id="5137"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38"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5139"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5140" name="组合 102"/>
          <p:cNvGrpSpPr/>
          <p:nvPr/>
        </p:nvGrpSpPr>
        <p:grpSpPr>
          <a:xfrm rot="-7282245">
            <a:off x="10371138" y="630238"/>
            <a:ext cx="433387" cy="434975"/>
            <a:chOff x="0" y="0"/>
            <a:chExt cx="671513" cy="671513"/>
          </a:xfrm>
        </p:grpSpPr>
        <p:sp>
          <p:nvSpPr>
            <p:cNvPr id="5141"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42"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43" name="组合 105"/>
          <p:cNvGrpSpPr/>
          <p:nvPr/>
        </p:nvGrpSpPr>
        <p:grpSpPr>
          <a:xfrm rot="-3125533">
            <a:off x="9993313" y="1414463"/>
            <a:ext cx="285750" cy="285750"/>
            <a:chOff x="0" y="0"/>
            <a:chExt cx="671513" cy="671513"/>
          </a:xfrm>
        </p:grpSpPr>
        <p:sp>
          <p:nvSpPr>
            <p:cNvPr id="5144"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45"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46" name="组合 107"/>
          <p:cNvGrpSpPr/>
          <p:nvPr/>
        </p:nvGrpSpPr>
        <p:grpSpPr>
          <a:xfrm rot="-3132515">
            <a:off x="9983788" y="1403350"/>
            <a:ext cx="312737" cy="312738"/>
            <a:chOff x="0" y="0"/>
            <a:chExt cx="552447" cy="552447"/>
          </a:xfrm>
        </p:grpSpPr>
        <p:sp>
          <p:nvSpPr>
            <p:cNvPr id="5147"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48"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49" name="组合 104"/>
          <p:cNvGrpSpPr/>
          <p:nvPr/>
        </p:nvGrpSpPr>
        <p:grpSpPr>
          <a:xfrm rot="3938448" flipV="1">
            <a:off x="9939338" y="769938"/>
            <a:ext cx="257175" cy="255587"/>
            <a:chOff x="0" y="0"/>
            <a:chExt cx="671513" cy="671513"/>
          </a:xfrm>
        </p:grpSpPr>
        <p:sp>
          <p:nvSpPr>
            <p:cNvPr id="5150"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51"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52" name="组合 109"/>
          <p:cNvGrpSpPr/>
          <p:nvPr/>
        </p:nvGrpSpPr>
        <p:grpSpPr>
          <a:xfrm rot="-6872468">
            <a:off x="9444038" y="785813"/>
            <a:ext cx="257175" cy="257175"/>
            <a:chOff x="0" y="0"/>
            <a:chExt cx="671513" cy="671513"/>
          </a:xfrm>
        </p:grpSpPr>
        <p:sp>
          <p:nvSpPr>
            <p:cNvPr id="5153"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54"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55" name="组合 108"/>
          <p:cNvGrpSpPr/>
          <p:nvPr/>
        </p:nvGrpSpPr>
        <p:grpSpPr>
          <a:xfrm rot="-5400000">
            <a:off x="9647238" y="1228725"/>
            <a:ext cx="307975" cy="309563"/>
            <a:chOff x="0" y="0"/>
            <a:chExt cx="671513" cy="671513"/>
          </a:xfrm>
        </p:grpSpPr>
        <p:sp>
          <p:nvSpPr>
            <p:cNvPr id="5156"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57"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58" name="组合 110"/>
          <p:cNvGrpSpPr/>
          <p:nvPr/>
        </p:nvGrpSpPr>
        <p:grpSpPr>
          <a:xfrm rot="-8232548">
            <a:off x="8788400" y="1163638"/>
            <a:ext cx="285750" cy="285750"/>
            <a:chOff x="0" y="0"/>
            <a:chExt cx="671513" cy="674688"/>
          </a:xfrm>
        </p:grpSpPr>
        <p:sp>
          <p:nvSpPr>
            <p:cNvPr id="5159"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5160"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61"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62" name="组合 112"/>
          <p:cNvGrpSpPr/>
          <p:nvPr/>
        </p:nvGrpSpPr>
        <p:grpSpPr>
          <a:xfrm rot="-3014350">
            <a:off x="9264650" y="1290638"/>
            <a:ext cx="200025" cy="200025"/>
            <a:chOff x="0" y="0"/>
            <a:chExt cx="1103314" cy="1103310"/>
          </a:xfrm>
        </p:grpSpPr>
        <p:sp>
          <p:nvSpPr>
            <p:cNvPr id="5163"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64"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65" name="组合 58"/>
          <p:cNvGrpSpPr/>
          <p:nvPr/>
        </p:nvGrpSpPr>
        <p:grpSpPr>
          <a:xfrm rot="-5672259" flipV="1">
            <a:off x="322263" y="519113"/>
            <a:ext cx="292100" cy="290512"/>
            <a:chOff x="0" y="0"/>
            <a:chExt cx="588379" cy="588379"/>
          </a:xfrm>
        </p:grpSpPr>
        <p:sp>
          <p:nvSpPr>
            <p:cNvPr id="5166"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67"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5168" name="组合 2"/>
          <p:cNvGrpSpPr/>
          <p:nvPr/>
        </p:nvGrpSpPr>
        <p:grpSpPr>
          <a:xfrm rot="2804285">
            <a:off x="1689100" y="2505075"/>
            <a:ext cx="225425" cy="228600"/>
            <a:chOff x="0" y="0"/>
            <a:chExt cx="671513" cy="673100"/>
          </a:xfrm>
        </p:grpSpPr>
        <p:sp>
          <p:nvSpPr>
            <p:cNvPr id="5169"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5170"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5171"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A-小明坐火车</a:t>
            </a:r>
            <a:endParaRPr sz="3200" dirty="0">
              <a:latin typeface="Arial" panose="020B0604020202020204" pitchFamily="34" charset="0"/>
              <a:ea typeface="宋体" panose="02010600030101010101" pitchFamily="2" charset="-122"/>
            </a:endParaRPr>
          </a:p>
        </p:txBody>
      </p:sp>
      <p:sp>
        <p:nvSpPr>
          <p:cNvPr id="5172"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简单模拟</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5173"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5174" name="文本框 17"/>
          <p:cNvSpPr/>
          <p:nvPr/>
        </p:nvSpPr>
        <p:spPr>
          <a:xfrm>
            <a:off x="1686560" y="2911475"/>
            <a:ext cx="5814695" cy="706755"/>
          </a:xfrm>
          <a:prstGeom prst="rect">
            <a:avLst/>
          </a:prstGeom>
          <a:noFill/>
          <a:ln w="9525">
            <a:noFill/>
          </a:ln>
        </p:spPr>
        <p:txBody>
          <a:bodyPr wrap="square" anchor="t">
            <a:spAutoFit/>
          </a:bodyPr>
          <a:p>
            <a:pPr lvl="0" indent="0" eaLnBrk="1" hangingPunct="1">
              <a:buFont typeface="Arial" panose="020B0604020202020204" pitchFamily="34" charset="0"/>
              <a:buNone/>
            </a:pPr>
            <a:r>
              <a:rPr sz="2000" dirty="0">
                <a:latin typeface="+mn-ea"/>
                <a:ea typeface="+mn-ea"/>
                <a:sym typeface="方正细圆简体" pitchFamily="2" charset="-122"/>
              </a:rPr>
              <a:t>·24小时制，注意小时对24取模，分钟对60取模</a:t>
            </a:r>
            <a:endParaRPr sz="2000" dirty="0">
              <a:latin typeface="+mn-ea"/>
              <a:ea typeface="+mn-ea"/>
              <a:sym typeface="方正细圆简体" pitchFamily="2" charset="-122"/>
            </a:endParaRPr>
          </a:p>
          <a:p>
            <a:pPr lvl="0" indent="0" eaLnBrk="1" hangingPunct="1">
              <a:buFont typeface="Arial" panose="020B0604020202020204" pitchFamily="34" charset="0"/>
              <a:buNone/>
            </a:pPr>
            <a:r>
              <a:rPr sz="2000" dirty="0">
                <a:latin typeface="+mn-ea"/>
                <a:ea typeface="+mn-ea"/>
                <a:sym typeface="方正细圆简体" pitchFamily="2" charset="-122"/>
              </a:rPr>
              <a:t>·注意时间格式</a:t>
            </a:r>
            <a:endParaRPr sz="2000" dirty="0">
              <a:latin typeface="+mn-ea"/>
              <a:ea typeface="+mn-ea"/>
              <a:sym typeface="方正细圆简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6147"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6148"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6149" name="组合 98"/>
          <p:cNvGrpSpPr/>
          <p:nvPr/>
        </p:nvGrpSpPr>
        <p:grpSpPr>
          <a:xfrm rot="3493252">
            <a:off x="11549063" y="271463"/>
            <a:ext cx="417512" cy="419100"/>
            <a:chOff x="0" y="0"/>
            <a:chExt cx="671513" cy="674688"/>
          </a:xfrm>
        </p:grpSpPr>
        <p:sp>
          <p:nvSpPr>
            <p:cNvPr id="6150"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151"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52"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53" name="组合 99"/>
          <p:cNvGrpSpPr/>
          <p:nvPr/>
        </p:nvGrpSpPr>
        <p:grpSpPr>
          <a:xfrm rot="-3064187" flipV="1">
            <a:off x="11536363" y="847725"/>
            <a:ext cx="301625" cy="304800"/>
            <a:chOff x="0" y="0"/>
            <a:chExt cx="671513" cy="674688"/>
          </a:xfrm>
        </p:grpSpPr>
        <p:sp>
          <p:nvSpPr>
            <p:cNvPr id="6154"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155"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56"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57" name="组合 100"/>
          <p:cNvGrpSpPr/>
          <p:nvPr/>
        </p:nvGrpSpPr>
        <p:grpSpPr>
          <a:xfrm rot="-8017115">
            <a:off x="10953750" y="858838"/>
            <a:ext cx="430213" cy="430212"/>
            <a:chOff x="0" y="0"/>
            <a:chExt cx="671513" cy="671513"/>
          </a:xfrm>
        </p:grpSpPr>
        <p:sp>
          <p:nvSpPr>
            <p:cNvPr id="6158"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59"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60" name="组合 101"/>
          <p:cNvGrpSpPr/>
          <p:nvPr/>
        </p:nvGrpSpPr>
        <p:grpSpPr>
          <a:xfrm rot="-5400000">
            <a:off x="10960100" y="290513"/>
            <a:ext cx="369888" cy="369887"/>
            <a:chOff x="0" y="0"/>
            <a:chExt cx="671513" cy="671513"/>
          </a:xfrm>
        </p:grpSpPr>
        <p:sp>
          <p:nvSpPr>
            <p:cNvPr id="6161"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62"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6163"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6164" name="组合 102"/>
          <p:cNvGrpSpPr/>
          <p:nvPr/>
        </p:nvGrpSpPr>
        <p:grpSpPr>
          <a:xfrm rot="-7282245">
            <a:off x="10371138" y="630238"/>
            <a:ext cx="433387" cy="434975"/>
            <a:chOff x="0" y="0"/>
            <a:chExt cx="671513" cy="671513"/>
          </a:xfrm>
        </p:grpSpPr>
        <p:sp>
          <p:nvSpPr>
            <p:cNvPr id="6165"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66"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67" name="组合 105"/>
          <p:cNvGrpSpPr/>
          <p:nvPr/>
        </p:nvGrpSpPr>
        <p:grpSpPr>
          <a:xfrm rot="-3125533">
            <a:off x="9993313" y="1414463"/>
            <a:ext cx="285750" cy="285750"/>
            <a:chOff x="0" y="0"/>
            <a:chExt cx="671513" cy="671513"/>
          </a:xfrm>
        </p:grpSpPr>
        <p:sp>
          <p:nvSpPr>
            <p:cNvPr id="6168"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69"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70" name="组合 107"/>
          <p:cNvGrpSpPr/>
          <p:nvPr/>
        </p:nvGrpSpPr>
        <p:grpSpPr>
          <a:xfrm rot="-3132515">
            <a:off x="9983788" y="1403350"/>
            <a:ext cx="312737" cy="312738"/>
            <a:chOff x="0" y="0"/>
            <a:chExt cx="552447" cy="552447"/>
          </a:xfrm>
        </p:grpSpPr>
        <p:sp>
          <p:nvSpPr>
            <p:cNvPr id="6171"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72"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73" name="组合 104"/>
          <p:cNvGrpSpPr/>
          <p:nvPr/>
        </p:nvGrpSpPr>
        <p:grpSpPr>
          <a:xfrm rot="3938448" flipV="1">
            <a:off x="9939338" y="769938"/>
            <a:ext cx="257175" cy="255587"/>
            <a:chOff x="0" y="0"/>
            <a:chExt cx="671513" cy="671513"/>
          </a:xfrm>
        </p:grpSpPr>
        <p:sp>
          <p:nvSpPr>
            <p:cNvPr id="6174"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75"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76" name="组合 109"/>
          <p:cNvGrpSpPr/>
          <p:nvPr/>
        </p:nvGrpSpPr>
        <p:grpSpPr>
          <a:xfrm rot="-6872468">
            <a:off x="9444038" y="785813"/>
            <a:ext cx="257175" cy="257175"/>
            <a:chOff x="0" y="0"/>
            <a:chExt cx="671513" cy="671513"/>
          </a:xfrm>
        </p:grpSpPr>
        <p:sp>
          <p:nvSpPr>
            <p:cNvPr id="6177"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78"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79" name="组合 108"/>
          <p:cNvGrpSpPr/>
          <p:nvPr/>
        </p:nvGrpSpPr>
        <p:grpSpPr>
          <a:xfrm rot="-5400000">
            <a:off x="9647238" y="1228725"/>
            <a:ext cx="307975" cy="309563"/>
            <a:chOff x="0" y="0"/>
            <a:chExt cx="671513" cy="671513"/>
          </a:xfrm>
        </p:grpSpPr>
        <p:sp>
          <p:nvSpPr>
            <p:cNvPr id="6180"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81"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82" name="组合 110"/>
          <p:cNvGrpSpPr/>
          <p:nvPr/>
        </p:nvGrpSpPr>
        <p:grpSpPr>
          <a:xfrm rot="-8232548">
            <a:off x="8788400" y="1163638"/>
            <a:ext cx="285750" cy="285750"/>
            <a:chOff x="0" y="0"/>
            <a:chExt cx="671513" cy="674688"/>
          </a:xfrm>
        </p:grpSpPr>
        <p:sp>
          <p:nvSpPr>
            <p:cNvPr id="6183"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6184"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85"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86" name="组合 112"/>
          <p:cNvGrpSpPr/>
          <p:nvPr/>
        </p:nvGrpSpPr>
        <p:grpSpPr>
          <a:xfrm rot="-3014350">
            <a:off x="9264650" y="1290638"/>
            <a:ext cx="200025" cy="200025"/>
            <a:chOff x="0" y="0"/>
            <a:chExt cx="1103314" cy="1103310"/>
          </a:xfrm>
        </p:grpSpPr>
        <p:sp>
          <p:nvSpPr>
            <p:cNvPr id="6187"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88"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89" name="组合 58"/>
          <p:cNvGrpSpPr/>
          <p:nvPr/>
        </p:nvGrpSpPr>
        <p:grpSpPr>
          <a:xfrm rot="-5672259" flipV="1">
            <a:off x="322263" y="519113"/>
            <a:ext cx="292100" cy="290512"/>
            <a:chOff x="0" y="0"/>
            <a:chExt cx="588379" cy="588379"/>
          </a:xfrm>
        </p:grpSpPr>
        <p:sp>
          <p:nvSpPr>
            <p:cNvPr id="6190"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91"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6192" name="组合 2"/>
          <p:cNvGrpSpPr/>
          <p:nvPr/>
        </p:nvGrpSpPr>
        <p:grpSpPr>
          <a:xfrm rot="2804285">
            <a:off x="1635760" y="2261235"/>
            <a:ext cx="225425" cy="228600"/>
            <a:chOff x="0" y="0"/>
            <a:chExt cx="671513" cy="673100"/>
          </a:xfrm>
        </p:grpSpPr>
        <p:sp>
          <p:nvSpPr>
            <p:cNvPr id="6193"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6194"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6195" name="文本框 11"/>
          <p:cNvSpPr/>
          <p:nvPr/>
        </p:nvSpPr>
        <p:spPr>
          <a:xfrm>
            <a:off x="628650" y="390525"/>
            <a:ext cx="3924300"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B-唐人街探案2</a:t>
            </a:r>
            <a:endParaRPr sz="3200" dirty="0">
              <a:latin typeface="Arial" panose="020B0604020202020204" pitchFamily="34" charset="0"/>
              <a:ea typeface="宋体" panose="02010600030101010101" pitchFamily="2" charset="-122"/>
            </a:endParaRPr>
          </a:p>
        </p:txBody>
      </p:sp>
      <p:sp>
        <p:nvSpPr>
          <p:cNvPr id="6196"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贪心</a:t>
            </a:r>
            <a:endParaRPr lang="zh-CN" altLang="en-US" sz="1600" dirty="0">
              <a:latin typeface="Arial" panose="020B0604020202020204" pitchFamily="34" charset="0"/>
              <a:ea typeface="宋体" panose="02010600030101010101" pitchFamily="2" charset="-122"/>
              <a:sym typeface="方正细圆简体" pitchFamily="2" charset="-122"/>
            </a:endParaRPr>
          </a:p>
        </p:txBody>
      </p:sp>
      <p:sp>
        <p:nvSpPr>
          <p:cNvPr id="6197" name="文本框 14"/>
          <p:cNvSpPr/>
          <p:nvPr/>
        </p:nvSpPr>
        <p:spPr>
          <a:xfrm>
            <a:off x="1908493" y="226123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pic>
        <p:nvPicPr>
          <p:cNvPr id="2" name="图片 1"/>
          <p:cNvPicPr>
            <a:picLocks noChangeAspect="1"/>
          </p:cNvPicPr>
          <p:nvPr/>
        </p:nvPicPr>
        <p:blipFill>
          <a:blip r:embed="rId1"/>
          <a:stretch>
            <a:fillRect/>
          </a:stretch>
        </p:blipFill>
        <p:spPr>
          <a:xfrm>
            <a:off x="1588135" y="2697480"/>
            <a:ext cx="5952490" cy="3658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7170" name="任意多边形 36"/>
          <p:cNvSpPr/>
          <p:nvPr/>
        </p:nvSpPr>
        <p:spPr>
          <a:xfrm>
            <a:off x="-1089025" y="-244379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7171"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7172"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7173" name="组合 98"/>
          <p:cNvGrpSpPr/>
          <p:nvPr/>
        </p:nvGrpSpPr>
        <p:grpSpPr>
          <a:xfrm rot="3493252">
            <a:off x="11549063" y="271463"/>
            <a:ext cx="417512" cy="419100"/>
            <a:chOff x="0" y="0"/>
            <a:chExt cx="671513" cy="674688"/>
          </a:xfrm>
        </p:grpSpPr>
        <p:sp>
          <p:nvSpPr>
            <p:cNvPr id="7174"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5"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76"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77" name="组合 99"/>
          <p:cNvGrpSpPr/>
          <p:nvPr/>
        </p:nvGrpSpPr>
        <p:grpSpPr>
          <a:xfrm rot="-3064187" flipV="1">
            <a:off x="11536363" y="847725"/>
            <a:ext cx="301625" cy="304800"/>
            <a:chOff x="0" y="0"/>
            <a:chExt cx="671513" cy="674688"/>
          </a:xfrm>
        </p:grpSpPr>
        <p:sp>
          <p:nvSpPr>
            <p:cNvPr id="7178"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179"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80"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81" name="组合 100"/>
          <p:cNvGrpSpPr/>
          <p:nvPr/>
        </p:nvGrpSpPr>
        <p:grpSpPr>
          <a:xfrm rot="-8017115">
            <a:off x="10953750" y="858838"/>
            <a:ext cx="430213" cy="430212"/>
            <a:chOff x="0" y="0"/>
            <a:chExt cx="671513" cy="671513"/>
          </a:xfrm>
        </p:grpSpPr>
        <p:sp>
          <p:nvSpPr>
            <p:cNvPr id="7182"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83"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84" name="组合 101"/>
          <p:cNvGrpSpPr/>
          <p:nvPr/>
        </p:nvGrpSpPr>
        <p:grpSpPr>
          <a:xfrm rot="-5400000">
            <a:off x="10960100" y="290513"/>
            <a:ext cx="369888" cy="369887"/>
            <a:chOff x="0" y="0"/>
            <a:chExt cx="671513" cy="671513"/>
          </a:xfrm>
        </p:grpSpPr>
        <p:sp>
          <p:nvSpPr>
            <p:cNvPr id="7185"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86"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7187"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7188" name="组合 102"/>
          <p:cNvGrpSpPr/>
          <p:nvPr/>
        </p:nvGrpSpPr>
        <p:grpSpPr>
          <a:xfrm rot="-7282245">
            <a:off x="10371138" y="630238"/>
            <a:ext cx="433387" cy="434975"/>
            <a:chOff x="0" y="0"/>
            <a:chExt cx="671513" cy="671513"/>
          </a:xfrm>
        </p:grpSpPr>
        <p:sp>
          <p:nvSpPr>
            <p:cNvPr id="7189"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90"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91" name="组合 105"/>
          <p:cNvGrpSpPr/>
          <p:nvPr/>
        </p:nvGrpSpPr>
        <p:grpSpPr>
          <a:xfrm rot="-3125533">
            <a:off x="9993313" y="1414463"/>
            <a:ext cx="285750" cy="285750"/>
            <a:chOff x="0" y="0"/>
            <a:chExt cx="671513" cy="671513"/>
          </a:xfrm>
        </p:grpSpPr>
        <p:sp>
          <p:nvSpPr>
            <p:cNvPr id="7192"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93"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94" name="组合 107"/>
          <p:cNvGrpSpPr/>
          <p:nvPr/>
        </p:nvGrpSpPr>
        <p:grpSpPr>
          <a:xfrm rot="-3132515">
            <a:off x="9983788" y="1403350"/>
            <a:ext cx="312737" cy="312738"/>
            <a:chOff x="0" y="0"/>
            <a:chExt cx="552447" cy="552447"/>
          </a:xfrm>
        </p:grpSpPr>
        <p:sp>
          <p:nvSpPr>
            <p:cNvPr id="7195"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96"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197" name="组合 104"/>
          <p:cNvGrpSpPr/>
          <p:nvPr/>
        </p:nvGrpSpPr>
        <p:grpSpPr>
          <a:xfrm rot="3938448" flipV="1">
            <a:off x="9939338" y="769938"/>
            <a:ext cx="257175" cy="255587"/>
            <a:chOff x="0" y="0"/>
            <a:chExt cx="671513" cy="671513"/>
          </a:xfrm>
        </p:grpSpPr>
        <p:sp>
          <p:nvSpPr>
            <p:cNvPr id="7198"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199"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00" name="组合 109"/>
          <p:cNvGrpSpPr/>
          <p:nvPr/>
        </p:nvGrpSpPr>
        <p:grpSpPr>
          <a:xfrm rot="-6872468">
            <a:off x="9444038" y="785813"/>
            <a:ext cx="257175" cy="257175"/>
            <a:chOff x="0" y="0"/>
            <a:chExt cx="671513" cy="671513"/>
          </a:xfrm>
        </p:grpSpPr>
        <p:sp>
          <p:nvSpPr>
            <p:cNvPr id="7201"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02"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03" name="组合 108"/>
          <p:cNvGrpSpPr/>
          <p:nvPr/>
        </p:nvGrpSpPr>
        <p:grpSpPr>
          <a:xfrm rot="-5400000">
            <a:off x="9647238" y="1228725"/>
            <a:ext cx="307975" cy="309563"/>
            <a:chOff x="0" y="0"/>
            <a:chExt cx="671513" cy="671513"/>
          </a:xfrm>
        </p:grpSpPr>
        <p:sp>
          <p:nvSpPr>
            <p:cNvPr id="7204"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05"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06" name="组合 110"/>
          <p:cNvGrpSpPr/>
          <p:nvPr/>
        </p:nvGrpSpPr>
        <p:grpSpPr>
          <a:xfrm rot="-8232548">
            <a:off x="8788400" y="1163638"/>
            <a:ext cx="285750" cy="285750"/>
            <a:chOff x="0" y="0"/>
            <a:chExt cx="671513" cy="674688"/>
          </a:xfrm>
        </p:grpSpPr>
        <p:sp>
          <p:nvSpPr>
            <p:cNvPr id="7207"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7208"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09"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10" name="组合 112"/>
          <p:cNvGrpSpPr/>
          <p:nvPr/>
        </p:nvGrpSpPr>
        <p:grpSpPr>
          <a:xfrm rot="-3014350">
            <a:off x="9264650" y="1290638"/>
            <a:ext cx="200025" cy="200025"/>
            <a:chOff x="0" y="0"/>
            <a:chExt cx="1103314" cy="1103310"/>
          </a:xfrm>
        </p:grpSpPr>
        <p:sp>
          <p:nvSpPr>
            <p:cNvPr id="7211"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12"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13" name="组合 58"/>
          <p:cNvGrpSpPr/>
          <p:nvPr/>
        </p:nvGrpSpPr>
        <p:grpSpPr>
          <a:xfrm rot="-5672259" flipV="1">
            <a:off x="322263" y="519113"/>
            <a:ext cx="292100" cy="290512"/>
            <a:chOff x="0" y="0"/>
            <a:chExt cx="588379" cy="588379"/>
          </a:xfrm>
        </p:grpSpPr>
        <p:sp>
          <p:nvSpPr>
            <p:cNvPr id="7214"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15"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7216" name="组合 2"/>
          <p:cNvGrpSpPr/>
          <p:nvPr/>
        </p:nvGrpSpPr>
        <p:grpSpPr>
          <a:xfrm rot="2804285">
            <a:off x="1735455" y="1751330"/>
            <a:ext cx="225425" cy="228600"/>
            <a:chOff x="0" y="0"/>
            <a:chExt cx="671513" cy="673100"/>
          </a:xfrm>
        </p:grpSpPr>
        <p:sp>
          <p:nvSpPr>
            <p:cNvPr id="7217"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7218"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7222" name="文本框 11"/>
          <p:cNvSpPr/>
          <p:nvPr/>
        </p:nvSpPr>
        <p:spPr>
          <a:xfrm>
            <a:off x="628650" y="390525"/>
            <a:ext cx="5096510" cy="583565"/>
          </a:xfrm>
          <a:prstGeom prst="rect">
            <a:avLst/>
          </a:prstGeom>
          <a:noFill/>
          <a:ln w="9525">
            <a:noFill/>
          </a:ln>
        </p:spPr>
        <p:txBody>
          <a:bodyPr wrap="square" anchor="t">
            <a:spAutoFit/>
          </a:bodyPr>
          <a:p>
            <a:pPr lvl="0" indent="0" eaLnBrk="1" hangingPunct="1">
              <a:buFont typeface="Arial" panose="020B0604020202020204" pitchFamily="34" charset="0"/>
              <a:buNone/>
            </a:pPr>
            <a:r>
              <a:rPr altLang="zh-CN" sz="3200" dirty="0">
                <a:latin typeface="Arial" panose="020B0604020202020204" pitchFamily="34" charset="0"/>
                <a:ea typeface="宋体" panose="02010600030101010101" pitchFamily="2" charset="-122"/>
              </a:rPr>
              <a:t>C-变形金刚4：绝迹重生</a:t>
            </a:r>
            <a:endParaRPr altLang="zh-CN" sz="3200" dirty="0">
              <a:latin typeface="Arial" panose="020B0604020202020204" pitchFamily="34" charset="0"/>
              <a:ea typeface="宋体" panose="02010600030101010101" pitchFamily="2" charset="-122"/>
            </a:endParaRPr>
          </a:p>
        </p:txBody>
      </p:sp>
      <p:sp>
        <p:nvSpPr>
          <p:cNvPr id="7223" name="文本框 13"/>
          <p:cNvSpPr/>
          <p:nvPr/>
        </p:nvSpPr>
        <p:spPr>
          <a:xfrm>
            <a:off x="628650" y="965200"/>
            <a:ext cx="2070735" cy="337185"/>
          </a:xfrm>
          <a:prstGeom prst="rect">
            <a:avLst/>
          </a:prstGeom>
          <a:noFill/>
          <a:ln w="9525">
            <a:noFill/>
          </a:ln>
        </p:spPr>
        <p:txBody>
          <a:bodyPr wrap="square"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rPr>
              <a:t>二分图最大独立集</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7224" name="文本框 14"/>
          <p:cNvSpPr/>
          <p:nvPr/>
        </p:nvSpPr>
        <p:spPr>
          <a:xfrm>
            <a:off x="1961833" y="1689735"/>
            <a:ext cx="1023937" cy="35242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7226" name="文本框 17"/>
          <p:cNvSpPr/>
          <p:nvPr/>
        </p:nvSpPr>
        <p:spPr>
          <a:xfrm>
            <a:off x="1866900" y="2759075"/>
            <a:ext cx="6924040" cy="2030095"/>
          </a:xfrm>
          <a:prstGeom prst="rect">
            <a:avLst/>
          </a:prstGeom>
          <a:noFill/>
          <a:ln w="9525">
            <a:noFill/>
          </a:ln>
        </p:spPr>
        <p:txBody>
          <a:bodyPr wrap="square" anchor="t">
            <a:spAutoFit/>
          </a:bodyPr>
          <a:p>
            <a:pPr lvl="0" indent="0" eaLnBrk="1" hangingPunct="1">
              <a:buFont typeface="Arial" panose="020B0604020202020204" pitchFamily="34" charset="0"/>
              <a:buNone/>
            </a:pPr>
            <a:r>
              <a:rPr lang="en-US" dirty="0">
                <a:latin typeface="Arial" panose="020B0604020202020204" pitchFamily="34" charset="0"/>
                <a:ea typeface="宋体" panose="02010600030101010101" pitchFamily="2" charset="-122"/>
              </a:rPr>
              <a:t>·</a:t>
            </a:r>
            <a:r>
              <a:rPr dirty="0">
                <a:latin typeface="Arial" panose="020B0604020202020204" pitchFamily="34" charset="0"/>
                <a:ea typeface="宋体" panose="02010600030101010101" pitchFamily="2" charset="-122"/>
              </a:rPr>
              <a:t>二分图最大独立集，先按照攻击模型用DFS对图进行0-1划分，形成一个二分图，求二分图最大独立集，转化为二分图最大匹配，从而用最大流解决</a:t>
            </a:r>
            <a:endParaRPr dirty="0">
              <a:latin typeface="Arial" panose="020B0604020202020204" pitchFamily="34" charset="0"/>
              <a:ea typeface="宋体" panose="02010600030101010101" pitchFamily="2" charset="-122"/>
            </a:endParaRPr>
          </a:p>
          <a:p>
            <a:pPr lvl="0" indent="0" eaLnBrk="1" hangingPunct="1">
              <a:buFont typeface="Arial" panose="020B0604020202020204" pitchFamily="34" charset="0"/>
              <a:buNone/>
            </a:pPr>
            <a:r>
              <a:rPr lang="en-US" dirty="0">
                <a:sym typeface="+mn-ea"/>
              </a:rPr>
              <a:t>·</a:t>
            </a:r>
            <a:r>
              <a:rPr dirty="0">
                <a:latin typeface="Arial" panose="020B0604020202020204" pitchFamily="34" charset="0"/>
                <a:ea typeface="宋体" panose="02010600030101010101" pitchFamily="2" charset="-122"/>
              </a:rPr>
              <a:t>添加源和汇，S-&gt;a[i][j]流量1 ，a[i][j]-&gt;T流量1 ，变形金刚和位置和可攻击位置之间流量为无穷大</a:t>
            </a:r>
            <a:endParaRPr dirty="0">
              <a:latin typeface="Arial" panose="020B0604020202020204" pitchFamily="34" charset="0"/>
              <a:ea typeface="宋体" panose="02010600030101010101" pitchFamily="2" charset="-122"/>
            </a:endParaRPr>
          </a:p>
          <a:p>
            <a:pPr lvl="0" indent="0" eaLnBrk="1" hangingPunct="1">
              <a:buFont typeface="Arial" panose="020B0604020202020204" pitchFamily="34" charset="0"/>
              <a:buNone/>
            </a:pPr>
            <a:r>
              <a:rPr lang="en-US" dirty="0">
                <a:sym typeface="+mn-ea"/>
              </a:rPr>
              <a:t>·</a:t>
            </a:r>
            <a:r>
              <a:rPr dirty="0">
                <a:latin typeface="Arial" panose="020B0604020202020204" pitchFamily="34" charset="0"/>
                <a:ea typeface="宋体" panose="02010600030101010101" pitchFamily="2" charset="-122"/>
              </a:rPr>
              <a:t>求出网络最大流，要求的结果就是可用格子的数量减去二分图最大匹配，即最大流量</a:t>
            </a:r>
            <a:endParaRPr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8194"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8195"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8196"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8197" name="组合 98"/>
          <p:cNvGrpSpPr/>
          <p:nvPr/>
        </p:nvGrpSpPr>
        <p:grpSpPr>
          <a:xfrm rot="3493252">
            <a:off x="11549063" y="271463"/>
            <a:ext cx="417512" cy="419100"/>
            <a:chOff x="0" y="0"/>
            <a:chExt cx="671513" cy="674688"/>
          </a:xfrm>
        </p:grpSpPr>
        <p:sp>
          <p:nvSpPr>
            <p:cNvPr id="8198"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199"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00"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01" name="组合 99"/>
          <p:cNvGrpSpPr/>
          <p:nvPr/>
        </p:nvGrpSpPr>
        <p:grpSpPr>
          <a:xfrm rot="-3064187" flipV="1">
            <a:off x="11536363" y="847725"/>
            <a:ext cx="301625" cy="304800"/>
            <a:chOff x="0" y="0"/>
            <a:chExt cx="671513" cy="674688"/>
          </a:xfrm>
        </p:grpSpPr>
        <p:sp>
          <p:nvSpPr>
            <p:cNvPr id="8202"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03"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04"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05" name="组合 100"/>
          <p:cNvGrpSpPr/>
          <p:nvPr/>
        </p:nvGrpSpPr>
        <p:grpSpPr>
          <a:xfrm rot="-8017115">
            <a:off x="10953750" y="858838"/>
            <a:ext cx="430213" cy="430212"/>
            <a:chOff x="0" y="0"/>
            <a:chExt cx="671513" cy="671513"/>
          </a:xfrm>
        </p:grpSpPr>
        <p:sp>
          <p:nvSpPr>
            <p:cNvPr id="8206"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07"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08" name="组合 101"/>
          <p:cNvGrpSpPr/>
          <p:nvPr/>
        </p:nvGrpSpPr>
        <p:grpSpPr>
          <a:xfrm rot="-5400000">
            <a:off x="10960100" y="290513"/>
            <a:ext cx="369888" cy="369887"/>
            <a:chOff x="0" y="0"/>
            <a:chExt cx="671513" cy="671513"/>
          </a:xfrm>
        </p:grpSpPr>
        <p:sp>
          <p:nvSpPr>
            <p:cNvPr id="8209"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10"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8211"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8212" name="组合 102"/>
          <p:cNvGrpSpPr/>
          <p:nvPr/>
        </p:nvGrpSpPr>
        <p:grpSpPr>
          <a:xfrm rot="-7282245">
            <a:off x="10371138" y="630238"/>
            <a:ext cx="433387" cy="434975"/>
            <a:chOff x="0" y="0"/>
            <a:chExt cx="671513" cy="671513"/>
          </a:xfrm>
        </p:grpSpPr>
        <p:sp>
          <p:nvSpPr>
            <p:cNvPr id="8213"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14"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15" name="组合 105"/>
          <p:cNvGrpSpPr/>
          <p:nvPr/>
        </p:nvGrpSpPr>
        <p:grpSpPr>
          <a:xfrm rot="-3125533">
            <a:off x="9993313" y="1414463"/>
            <a:ext cx="285750" cy="285750"/>
            <a:chOff x="0" y="0"/>
            <a:chExt cx="671513" cy="671513"/>
          </a:xfrm>
        </p:grpSpPr>
        <p:sp>
          <p:nvSpPr>
            <p:cNvPr id="8216"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17"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18" name="组合 107"/>
          <p:cNvGrpSpPr/>
          <p:nvPr/>
        </p:nvGrpSpPr>
        <p:grpSpPr>
          <a:xfrm rot="-3132515">
            <a:off x="9983788" y="1403350"/>
            <a:ext cx="312737" cy="312738"/>
            <a:chOff x="0" y="0"/>
            <a:chExt cx="552447" cy="552447"/>
          </a:xfrm>
        </p:grpSpPr>
        <p:sp>
          <p:nvSpPr>
            <p:cNvPr id="8219"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20"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21" name="组合 104"/>
          <p:cNvGrpSpPr/>
          <p:nvPr/>
        </p:nvGrpSpPr>
        <p:grpSpPr>
          <a:xfrm rot="3938448" flipV="1">
            <a:off x="9939338" y="769938"/>
            <a:ext cx="257175" cy="255587"/>
            <a:chOff x="0" y="0"/>
            <a:chExt cx="671513" cy="671513"/>
          </a:xfrm>
        </p:grpSpPr>
        <p:sp>
          <p:nvSpPr>
            <p:cNvPr id="8222"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23"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24" name="组合 109"/>
          <p:cNvGrpSpPr/>
          <p:nvPr/>
        </p:nvGrpSpPr>
        <p:grpSpPr>
          <a:xfrm rot="-6872468">
            <a:off x="9444038" y="785813"/>
            <a:ext cx="257175" cy="257175"/>
            <a:chOff x="0" y="0"/>
            <a:chExt cx="671513" cy="671513"/>
          </a:xfrm>
        </p:grpSpPr>
        <p:sp>
          <p:nvSpPr>
            <p:cNvPr id="8225"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26"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27" name="组合 108"/>
          <p:cNvGrpSpPr/>
          <p:nvPr/>
        </p:nvGrpSpPr>
        <p:grpSpPr>
          <a:xfrm rot="-5400000">
            <a:off x="9647238" y="1228725"/>
            <a:ext cx="307975" cy="309563"/>
            <a:chOff x="0" y="0"/>
            <a:chExt cx="671513" cy="671513"/>
          </a:xfrm>
        </p:grpSpPr>
        <p:sp>
          <p:nvSpPr>
            <p:cNvPr id="8228"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29"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30" name="组合 110"/>
          <p:cNvGrpSpPr/>
          <p:nvPr/>
        </p:nvGrpSpPr>
        <p:grpSpPr>
          <a:xfrm rot="-8232548">
            <a:off x="8788400" y="1163638"/>
            <a:ext cx="285750" cy="285750"/>
            <a:chOff x="0" y="0"/>
            <a:chExt cx="671513" cy="674688"/>
          </a:xfrm>
        </p:grpSpPr>
        <p:sp>
          <p:nvSpPr>
            <p:cNvPr id="8231"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8232"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33"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34" name="组合 112"/>
          <p:cNvGrpSpPr/>
          <p:nvPr/>
        </p:nvGrpSpPr>
        <p:grpSpPr>
          <a:xfrm rot="-3014350">
            <a:off x="9264650" y="1290638"/>
            <a:ext cx="200025" cy="200025"/>
            <a:chOff x="0" y="0"/>
            <a:chExt cx="1103314" cy="1103310"/>
          </a:xfrm>
        </p:grpSpPr>
        <p:sp>
          <p:nvSpPr>
            <p:cNvPr id="8235"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36"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37" name="组合 58"/>
          <p:cNvGrpSpPr/>
          <p:nvPr/>
        </p:nvGrpSpPr>
        <p:grpSpPr>
          <a:xfrm rot="-5672259" flipV="1">
            <a:off x="322263" y="519113"/>
            <a:ext cx="292100" cy="290512"/>
            <a:chOff x="0" y="0"/>
            <a:chExt cx="588379" cy="588379"/>
          </a:xfrm>
        </p:grpSpPr>
        <p:sp>
          <p:nvSpPr>
            <p:cNvPr id="8238"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39"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8240" name="组合 2"/>
          <p:cNvGrpSpPr/>
          <p:nvPr/>
        </p:nvGrpSpPr>
        <p:grpSpPr>
          <a:xfrm rot="2804285">
            <a:off x="1689100" y="2505075"/>
            <a:ext cx="225425" cy="228600"/>
            <a:chOff x="0" y="0"/>
            <a:chExt cx="671513" cy="673100"/>
          </a:xfrm>
        </p:grpSpPr>
        <p:sp>
          <p:nvSpPr>
            <p:cNvPr id="8241"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8242"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8243"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D-侏罗纪世界</a:t>
            </a:r>
            <a:endParaRPr sz="3200" dirty="0">
              <a:latin typeface="Arial" panose="020B0604020202020204" pitchFamily="34" charset="0"/>
              <a:ea typeface="宋体" panose="02010600030101010101" pitchFamily="2" charset="-122"/>
            </a:endParaRPr>
          </a:p>
        </p:txBody>
      </p:sp>
      <p:sp>
        <p:nvSpPr>
          <p:cNvPr id="8244"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简单思维</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8245"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8246" name="文本框 17"/>
          <p:cNvSpPr/>
          <p:nvPr/>
        </p:nvSpPr>
        <p:spPr>
          <a:xfrm>
            <a:off x="1866900" y="2759075"/>
            <a:ext cx="6924040" cy="2245360"/>
          </a:xfrm>
          <a:prstGeom prst="rect">
            <a:avLst/>
          </a:prstGeom>
          <a:noFill/>
          <a:ln w="9525">
            <a:noFill/>
          </a:ln>
        </p:spPr>
        <p:txBody>
          <a:bodyPr wrap="square" anchor="t">
            <a:spAutoFit/>
          </a:bodyPr>
          <a:p>
            <a:pPr lvl="0" indent="0" eaLnBrk="1" hangingPunct="1">
              <a:buFont typeface="Arial" panose="020B0604020202020204" pitchFamily="34" charset="0"/>
              <a:buNone/>
            </a:pPr>
            <a:r>
              <a:rPr lang="en-US" altLang="zh-CN" sz="2000" dirty="0">
                <a:latin typeface="+mn-ea"/>
                <a:ea typeface="+mn-ea"/>
              </a:rPr>
              <a:t>·</a:t>
            </a:r>
            <a:r>
              <a:rPr lang="zh-CN" altLang="en-US" sz="2000" dirty="0">
                <a:latin typeface="+mn-ea"/>
                <a:ea typeface="+mn-ea"/>
              </a:rPr>
              <a:t>假设a&gt;b，那么我们需要考虑安排完b个霸王龙后最多能安排的迅猛龙的个数。当我们安排连续的n-1只迅猛龙后，我们需要安排一只霸王龙，然后以此类推，考虑左右边界，不难得出，最多可以安排的迅猛龙数量为（b+1）*（n-1）,所以当a&lt;=（b+1）*（n-1）时，yes，否则no</a:t>
            </a:r>
            <a:endParaRPr lang="zh-CN" altLang="en-US" sz="2000" dirty="0">
              <a:latin typeface="+mn-ea"/>
              <a:ea typeface="+mn-ea"/>
            </a:endParaRPr>
          </a:p>
          <a:p>
            <a:pPr lvl="0" indent="0" eaLnBrk="1" hangingPunct="1">
              <a:buFont typeface="Arial" panose="020B0604020202020204" pitchFamily="34" charset="0"/>
              <a:buNone/>
            </a:pPr>
            <a:r>
              <a:rPr lang="en-US" altLang="zh-CN" sz="2000" dirty="0">
                <a:latin typeface="+mn-ea"/>
                <a:ea typeface="+mn-ea"/>
              </a:rPr>
              <a:t>·</a:t>
            </a:r>
            <a:r>
              <a:rPr lang="zh-CN" altLang="en-US" sz="2000" dirty="0">
                <a:latin typeface="+mn-ea"/>
                <a:ea typeface="+mn-ea"/>
              </a:rPr>
              <a:t>需要注意的是，（b+1）*（n-1）可能会爆int需要用long long来写</a:t>
            </a:r>
            <a:endParaRPr lang="zh-CN" altLang="en-US" sz="2000" dirty="0">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9218"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9219"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9220"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9221" name="组合 98"/>
          <p:cNvGrpSpPr/>
          <p:nvPr/>
        </p:nvGrpSpPr>
        <p:grpSpPr>
          <a:xfrm rot="3493252">
            <a:off x="11549063" y="271463"/>
            <a:ext cx="417512" cy="419100"/>
            <a:chOff x="0" y="0"/>
            <a:chExt cx="671513" cy="674688"/>
          </a:xfrm>
        </p:grpSpPr>
        <p:sp>
          <p:nvSpPr>
            <p:cNvPr id="9222"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9223"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24"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25" name="组合 99"/>
          <p:cNvGrpSpPr/>
          <p:nvPr/>
        </p:nvGrpSpPr>
        <p:grpSpPr>
          <a:xfrm rot="-3064187" flipV="1">
            <a:off x="11536363" y="847725"/>
            <a:ext cx="301625" cy="304800"/>
            <a:chOff x="0" y="0"/>
            <a:chExt cx="671513" cy="674688"/>
          </a:xfrm>
        </p:grpSpPr>
        <p:sp>
          <p:nvSpPr>
            <p:cNvPr id="9226"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9227"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28"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29" name="组合 100"/>
          <p:cNvGrpSpPr/>
          <p:nvPr/>
        </p:nvGrpSpPr>
        <p:grpSpPr>
          <a:xfrm rot="-8017115">
            <a:off x="10953750" y="858838"/>
            <a:ext cx="430213" cy="430212"/>
            <a:chOff x="0" y="0"/>
            <a:chExt cx="671513" cy="671513"/>
          </a:xfrm>
        </p:grpSpPr>
        <p:sp>
          <p:nvSpPr>
            <p:cNvPr id="9230"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31"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32" name="组合 101"/>
          <p:cNvGrpSpPr/>
          <p:nvPr/>
        </p:nvGrpSpPr>
        <p:grpSpPr>
          <a:xfrm rot="-5400000">
            <a:off x="10960100" y="290513"/>
            <a:ext cx="369888" cy="369887"/>
            <a:chOff x="0" y="0"/>
            <a:chExt cx="671513" cy="671513"/>
          </a:xfrm>
        </p:grpSpPr>
        <p:sp>
          <p:nvSpPr>
            <p:cNvPr id="9233"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34"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9235"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9236" name="组合 102"/>
          <p:cNvGrpSpPr/>
          <p:nvPr/>
        </p:nvGrpSpPr>
        <p:grpSpPr>
          <a:xfrm rot="-7282245">
            <a:off x="10371138" y="630238"/>
            <a:ext cx="433387" cy="434975"/>
            <a:chOff x="0" y="0"/>
            <a:chExt cx="671513" cy="671513"/>
          </a:xfrm>
        </p:grpSpPr>
        <p:sp>
          <p:nvSpPr>
            <p:cNvPr id="9237"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38"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39" name="组合 105"/>
          <p:cNvGrpSpPr/>
          <p:nvPr/>
        </p:nvGrpSpPr>
        <p:grpSpPr>
          <a:xfrm rot="-3125533">
            <a:off x="9993313" y="1414463"/>
            <a:ext cx="285750" cy="285750"/>
            <a:chOff x="0" y="0"/>
            <a:chExt cx="671513" cy="671513"/>
          </a:xfrm>
        </p:grpSpPr>
        <p:sp>
          <p:nvSpPr>
            <p:cNvPr id="9240"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41"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42" name="组合 107"/>
          <p:cNvGrpSpPr/>
          <p:nvPr/>
        </p:nvGrpSpPr>
        <p:grpSpPr>
          <a:xfrm rot="-3132515">
            <a:off x="9983788" y="1403350"/>
            <a:ext cx="312737" cy="312738"/>
            <a:chOff x="0" y="0"/>
            <a:chExt cx="552447" cy="552447"/>
          </a:xfrm>
        </p:grpSpPr>
        <p:sp>
          <p:nvSpPr>
            <p:cNvPr id="9243"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44"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45" name="组合 104"/>
          <p:cNvGrpSpPr/>
          <p:nvPr/>
        </p:nvGrpSpPr>
        <p:grpSpPr>
          <a:xfrm rot="3938448" flipV="1">
            <a:off x="9939338" y="769938"/>
            <a:ext cx="257175" cy="255587"/>
            <a:chOff x="0" y="0"/>
            <a:chExt cx="671513" cy="671513"/>
          </a:xfrm>
        </p:grpSpPr>
        <p:sp>
          <p:nvSpPr>
            <p:cNvPr id="9246"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47"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48" name="组合 109"/>
          <p:cNvGrpSpPr/>
          <p:nvPr/>
        </p:nvGrpSpPr>
        <p:grpSpPr>
          <a:xfrm rot="-6872468">
            <a:off x="9444038" y="785813"/>
            <a:ext cx="257175" cy="257175"/>
            <a:chOff x="0" y="0"/>
            <a:chExt cx="671513" cy="671513"/>
          </a:xfrm>
        </p:grpSpPr>
        <p:sp>
          <p:nvSpPr>
            <p:cNvPr id="9249"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50"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51" name="组合 108"/>
          <p:cNvGrpSpPr/>
          <p:nvPr/>
        </p:nvGrpSpPr>
        <p:grpSpPr>
          <a:xfrm rot="-5400000">
            <a:off x="9647238" y="1228725"/>
            <a:ext cx="307975" cy="309563"/>
            <a:chOff x="0" y="0"/>
            <a:chExt cx="671513" cy="671513"/>
          </a:xfrm>
        </p:grpSpPr>
        <p:sp>
          <p:nvSpPr>
            <p:cNvPr id="9252"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53"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54" name="组合 110"/>
          <p:cNvGrpSpPr/>
          <p:nvPr/>
        </p:nvGrpSpPr>
        <p:grpSpPr>
          <a:xfrm rot="-8232548">
            <a:off x="8788400" y="1163638"/>
            <a:ext cx="285750" cy="285750"/>
            <a:chOff x="0" y="0"/>
            <a:chExt cx="671513" cy="674688"/>
          </a:xfrm>
        </p:grpSpPr>
        <p:sp>
          <p:nvSpPr>
            <p:cNvPr id="9255"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9256"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57"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58" name="组合 112"/>
          <p:cNvGrpSpPr/>
          <p:nvPr/>
        </p:nvGrpSpPr>
        <p:grpSpPr>
          <a:xfrm rot="-3014350">
            <a:off x="9264650" y="1290638"/>
            <a:ext cx="200025" cy="200025"/>
            <a:chOff x="0" y="0"/>
            <a:chExt cx="1103314" cy="1103310"/>
          </a:xfrm>
        </p:grpSpPr>
        <p:sp>
          <p:nvSpPr>
            <p:cNvPr id="9259"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60"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61" name="组合 58"/>
          <p:cNvGrpSpPr/>
          <p:nvPr/>
        </p:nvGrpSpPr>
        <p:grpSpPr>
          <a:xfrm rot="-5672259" flipV="1">
            <a:off x="322263" y="519113"/>
            <a:ext cx="292100" cy="290512"/>
            <a:chOff x="0" y="0"/>
            <a:chExt cx="588379" cy="588379"/>
          </a:xfrm>
        </p:grpSpPr>
        <p:sp>
          <p:nvSpPr>
            <p:cNvPr id="9262"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63"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9264" name="组合 2"/>
          <p:cNvGrpSpPr/>
          <p:nvPr/>
        </p:nvGrpSpPr>
        <p:grpSpPr>
          <a:xfrm rot="2804285">
            <a:off x="1689100" y="2505075"/>
            <a:ext cx="225425" cy="228600"/>
            <a:chOff x="0" y="0"/>
            <a:chExt cx="671513" cy="673100"/>
          </a:xfrm>
        </p:grpSpPr>
        <p:sp>
          <p:nvSpPr>
            <p:cNvPr id="9265"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9266"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9267" name="文本框 11"/>
          <p:cNvSpPr/>
          <p:nvPr/>
        </p:nvSpPr>
        <p:spPr>
          <a:xfrm>
            <a:off x="628650" y="390525"/>
            <a:ext cx="44624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E-放牛班的春天</a:t>
            </a:r>
            <a:endParaRPr sz="3200" dirty="0">
              <a:latin typeface="Arial" panose="020B0604020202020204" pitchFamily="34" charset="0"/>
              <a:ea typeface="宋体" panose="02010600030101010101" pitchFamily="2" charset="-122"/>
            </a:endParaRPr>
          </a:p>
        </p:txBody>
      </p:sp>
      <p:sp>
        <p:nvSpPr>
          <p:cNvPr id="9268"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sz="1600" b="1" dirty="0">
                <a:solidFill>
                  <a:schemeClr val="tx1"/>
                </a:solidFill>
                <a:latin typeface="Arial" panose="020B0604020202020204" pitchFamily="34" charset="0"/>
                <a:ea typeface="宋体" panose="02010600030101010101" pitchFamily="2" charset="-122"/>
                <a:sym typeface="方正细圆简体" pitchFamily="2" charset="-122"/>
              </a:rPr>
              <a:t>数学</a:t>
            </a:r>
            <a:endParaRPr lang="zh-CN" sz="1600" b="1" dirty="0">
              <a:solidFill>
                <a:schemeClr val="tx1"/>
              </a:solidFill>
              <a:latin typeface="Arial" panose="020B0604020202020204" pitchFamily="34" charset="0"/>
              <a:ea typeface="宋体" panose="02010600030101010101" pitchFamily="2" charset="-122"/>
              <a:sym typeface="方正细圆简体" pitchFamily="2" charset="-122"/>
            </a:endParaRPr>
          </a:p>
        </p:txBody>
      </p:sp>
      <p:sp>
        <p:nvSpPr>
          <p:cNvPr id="9269"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9270" name="文本框 17"/>
          <p:cNvSpPr/>
          <p:nvPr/>
        </p:nvSpPr>
        <p:spPr>
          <a:xfrm>
            <a:off x="1866900" y="2759075"/>
            <a:ext cx="5955030" cy="2861310"/>
          </a:xfrm>
          <a:prstGeom prst="rect">
            <a:avLst/>
          </a:prstGeom>
          <a:noFill/>
          <a:ln w="9525">
            <a:noFill/>
          </a:ln>
        </p:spPr>
        <p:txBody>
          <a:bodyPr wrap="square" anchor="t">
            <a:spAutoFit/>
          </a:bodyPr>
          <a:p>
            <a:pPr lvl="0" indent="0" eaLnBrk="1" hangingPunct="1">
              <a:buFont typeface="Arial" panose="020B0604020202020204" pitchFamily="34" charset="0"/>
              <a:buNone/>
            </a:pPr>
            <a:r>
              <a:rPr lang="en-US" altLang="zh-CN" dirty="0">
                <a:latin typeface="+mn-ea"/>
                <a:ea typeface="+mn-ea"/>
              </a:rPr>
              <a:t>·</a:t>
            </a:r>
            <a:r>
              <a:rPr lang="zh-CN" altLang="en-US" dirty="0">
                <a:latin typeface="+mn-ea"/>
                <a:ea typeface="+mn-ea"/>
              </a:rPr>
              <a:t>比较裸的一道dp求期望次数，从前往后，或者从后往前推都可以</a:t>
            </a:r>
            <a:endParaRPr lang="zh-CN" altLang="en-US" dirty="0">
              <a:latin typeface="+mn-ea"/>
              <a:ea typeface="+mn-ea"/>
            </a:endParaRPr>
          </a:p>
          <a:p>
            <a:pPr lvl="0" indent="0" eaLnBrk="1" hangingPunct="1">
              <a:buFont typeface="Arial" panose="020B0604020202020204" pitchFamily="34" charset="0"/>
              <a:buNone/>
            </a:pPr>
            <a:r>
              <a:rPr lang="en-US" altLang="zh-CN" dirty="0">
                <a:latin typeface="+mn-ea"/>
                <a:ea typeface="+mn-ea"/>
              </a:rPr>
              <a:t>·</a:t>
            </a:r>
            <a:r>
              <a:rPr lang="zh-CN" altLang="en-US" dirty="0">
                <a:latin typeface="+mn-ea"/>
                <a:ea typeface="+mn-ea"/>
              </a:rPr>
              <a:t>从后往前，假设dp[i]表示已经抽取i种不同名片，还需抽取的期望次数，dp[n]=0;</a:t>
            </a:r>
            <a:endParaRPr lang="zh-CN" altLang="en-US" dirty="0">
              <a:latin typeface="+mn-ea"/>
              <a:ea typeface="+mn-ea"/>
            </a:endParaRPr>
          </a:p>
          <a:p>
            <a:pPr lvl="0" indent="0" eaLnBrk="1" hangingPunct="1">
              <a:buFont typeface="Arial" panose="020B0604020202020204" pitchFamily="34" charset="0"/>
              <a:buNone/>
            </a:pPr>
            <a:r>
              <a:rPr lang="zh-CN" altLang="en-US" dirty="0">
                <a:latin typeface="+mn-ea"/>
                <a:ea typeface="+mn-ea"/>
              </a:rPr>
              <a:t>dp[i]=i/n*dp[i]+(n-i)/n*dp[i+1]+1;</a:t>
            </a:r>
            <a:endParaRPr lang="zh-CN" altLang="en-US" dirty="0">
              <a:latin typeface="+mn-ea"/>
              <a:ea typeface="+mn-ea"/>
            </a:endParaRPr>
          </a:p>
          <a:p>
            <a:pPr lvl="0" indent="0" eaLnBrk="1" hangingPunct="1">
              <a:buFont typeface="Arial" panose="020B0604020202020204" pitchFamily="34" charset="0"/>
              <a:buNone/>
            </a:pPr>
            <a:r>
              <a:rPr lang="zh-CN" altLang="en-US" dirty="0">
                <a:latin typeface="+mn-ea"/>
                <a:ea typeface="+mn-ea"/>
              </a:rPr>
              <a:t>化简得dp[i]=dp[i+1]+n/(n-i)；最后答案为dp[0]</a:t>
            </a:r>
            <a:endParaRPr lang="zh-CN" altLang="en-US" dirty="0">
              <a:latin typeface="+mn-ea"/>
              <a:ea typeface="+mn-ea"/>
            </a:endParaRPr>
          </a:p>
          <a:p>
            <a:pPr lvl="0" indent="0" eaLnBrk="1" hangingPunct="1">
              <a:buFont typeface="Arial" panose="020B0604020202020204" pitchFamily="34" charset="0"/>
              <a:buNone/>
            </a:pPr>
            <a:r>
              <a:rPr lang="en-US" altLang="zh-CN" dirty="0">
                <a:latin typeface="+mn-ea"/>
                <a:ea typeface="+mn-ea"/>
              </a:rPr>
              <a:t>·</a:t>
            </a:r>
            <a:r>
              <a:rPr lang="zh-CN" altLang="en-US" dirty="0">
                <a:latin typeface="+mn-ea"/>
                <a:ea typeface="+mn-ea"/>
              </a:rPr>
              <a:t>从前往后，假设dp[i]表示抽出i种不同名片需要的期望次数，那么dp[1]=1；</a:t>
            </a:r>
            <a:endParaRPr lang="zh-CN" altLang="en-US" dirty="0">
              <a:latin typeface="+mn-ea"/>
              <a:ea typeface="+mn-ea"/>
            </a:endParaRPr>
          </a:p>
          <a:p>
            <a:pPr lvl="0" indent="0" eaLnBrk="1" hangingPunct="1">
              <a:buFont typeface="Arial" panose="020B0604020202020204" pitchFamily="34" charset="0"/>
              <a:buNone/>
            </a:pPr>
            <a:r>
              <a:rPr lang="zh-CN" altLang="en-US" dirty="0">
                <a:latin typeface="+mn-ea"/>
                <a:ea typeface="+mn-ea"/>
              </a:rPr>
              <a:t>dp[i]=（i-1）/n*dp[i-1]+（n-i+1）/n*dp[i]+1; </a:t>
            </a:r>
            <a:endParaRPr lang="zh-CN" altLang="en-US" dirty="0">
              <a:latin typeface="+mn-ea"/>
              <a:ea typeface="+mn-ea"/>
            </a:endParaRPr>
          </a:p>
          <a:p>
            <a:pPr lvl="0" indent="0" eaLnBrk="1" hangingPunct="1">
              <a:buFont typeface="Arial" panose="020B0604020202020204" pitchFamily="34" charset="0"/>
              <a:buNone/>
            </a:pPr>
            <a:r>
              <a:rPr lang="zh-CN" altLang="en-US" dirty="0">
                <a:latin typeface="+mn-ea"/>
                <a:ea typeface="+mn-ea"/>
              </a:rPr>
              <a:t>化简得：dp[i]=dp[i-1]+n/（i-1）；最后答案即为dp[n]。</a:t>
            </a:r>
            <a:endParaRPr lang="zh-CN" altLang="en-US" dirty="0">
              <a:latin typeface="+mn-ea"/>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0242" name="任意多边形 36"/>
          <p:cNvSpPr/>
          <p:nvPr/>
        </p:nvSpPr>
        <p:spPr>
          <a:xfrm>
            <a:off x="-1089025" y="-244379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0243"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0244"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0245" name="组合 98"/>
          <p:cNvGrpSpPr/>
          <p:nvPr/>
        </p:nvGrpSpPr>
        <p:grpSpPr>
          <a:xfrm rot="3493252">
            <a:off x="11549063" y="271463"/>
            <a:ext cx="417512" cy="419100"/>
            <a:chOff x="0" y="0"/>
            <a:chExt cx="671513" cy="674688"/>
          </a:xfrm>
        </p:grpSpPr>
        <p:sp>
          <p:nvSpPr>
            <p:cNvPr id="10246"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47"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48"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49" name="组合 99"/>
          <p:cNvGrpSpPr/>
          <p:nvPr/>
        </p:nvGrpSpPr>
        <p:grpSpPr>
          <a:xfrm rot="-3064187" flipV="1">
            <a:off x="11536363" y="847725"/>
            <a:ext cx="301625" cy="304800"/>
            <a:chOff x="0" y="0"/>
            <a:chExt cx="671513" cy="674688"/>
          </a:xfrm>
        </p:grpSpPr>
        <p:sp>
          <p:nvSpPr>
            <p:cNvPr id="10250"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51"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52"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53" name="组合 100"/>
          <p:cNvGrpSpPr/>
          <p:nvPr/>
        </p:nvGrpSpPr>
        <p:grpSpPr>
          <a:xfrm rot="-8017115">
            <a:off x="10953750" y="858838"/>
            <a:ext cx="430213" cy="430212"/>
            <a:chOff x="0" y="0"/>
            <a:chExt cx="671513" cy="671513"/>
          </a:xfrm>
        </p:grpSpPr>
        <p:sp>
          <p:nvSpPr>
            <p:cNvPr id="10254"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55"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56" name="组合 101"/>
          <p:cNvGrpSpPr/>
          <p:nvPr/>
        </p:nvGrpSpPr>
        <p:grpSpPr>
          <a:xfrm rot="-5400000">
            <a:off x="10960100" y="290513"/>
            <a:ext cx="369888" cy="369887"/>
            <a:chOff x="0" y="0"/>
            <a:chExt cx="671513" cy="671513"/>
          </a:xfrm>
        </p:grpSpPr>
        <p:sp>
          <p:nvSpPr>
            <p:cNvPr id="10257"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58"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0259"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0260" name="组合 102"/>
          <p:cNvGrpSpPr/>
          <p:nvPr/>
        </p:nvGrpSpPr>
        <p:grpSpPr>
          <a:xfrm rot="-7282245">
            <a:off x="10371138" y="630238"/>
            <a:ext cx="433387" cy="434975"/>
            <a:chOff x="0" y="0"/>
            <a:chExt cx="671513" cy="671513"/>
          </a:xfrm>
        </p:grpSpPr>
        <p:sp>
          <p:nvSpPr>
            <p:cNvPr id="10261"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62"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63" name="组合 105"/>
          <p:cNvGrpSpPr/>
          <p:nvPr/>
        </p:nvGrpSpPr>
        <p:grpSpPr>
          <a:xfrm rot="-3125533">
            <a:off x="9993313" y="1414463"/>
            <a:ext cx="285750" cy="285750"/>
            <a:chOff x="0" y="0"/>
            <a:chExt cx="671513" cy="671513"/>
          </a:xfrm>
        </p:grpSpPr>
        <p:sp>
          <p:nvSpPr>
            <p:cNvPr id="10264"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65"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66" name="组合 107"/>
          <p:cNvGrpSpPr/>
          <p:nvPr/>
        </p:nvGrpSpPr>
        <p:grpSpPr>
          <a:xfrm rot="-3132515">
            <a:off x="9983788" y="1403350"/>
            <a:ext cx="312737" cy="312738"/>
            <a:chOff x="0" y="0"/>
            <a:chExt cx="552447" cy="552447"/>
          </a:xfrm>
        </p:grpSpPr>
        <p:sp>
          <p:nvSpPr>
            <p:cNvPr id="10267"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68"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69" name="组合 104"/>
          <p:cNvGrpSpPr/>
          <p:nvPr/>
        </p:nvGrpSpPr>
        <p:grpSpPr>
          <a:xfrm rot="3938448" flipV="1">
            <a:off x="9939338" y="769938"/>
            <a:ext cx="257175" cy="255587"/>
            <a:chOff x="0" y="0"/>
            <a:chExt cx="671513" cy="671513"/>
          </a:xfrm>
        </p:grpSpPr>
        <p:sp>
          <p:nvSpPr>
            <p:cNvPr id="10270"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71"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72" name="组合 109"/>
          <p:cNvGrpSpPr/>
          <p:nvPr/>
        </p:nvGrpSpPr>
        <p:grpSpPr>
          <a:xfrm rot="-6872468">
            <a:off x="9444038" y="785813"/>
            <a:ext cx="257175" cy="257175"/>
            <a:chOff x="0" y="0"/>
            <a:chExt cx="671513" cy="671513"/>
          </a:xfrm>
        </p:grpSpPr>
        <p:sp>
          <p:nvSpPr>
            <p:cNvPr id="10273"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74"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75" name="组合 108"/>
          <p:cNvGrpSpPr/>
          <p:nvPr/>
        </p:nvGrpSpPr>
        <p:grpSpPr>
          <a:xfrm rot="-5400000">
            <a:off x="9647238" y="1228725"/>
            <a:ext cx="307975" cy="309563"/>
            <a:chOff x="0" y="0"/>
            <a:chExt cx="671513" cy="671513"/>
          </a:xfrm>
        </p:grpSpPr>
        <p:sp>
          <p:nvSpPr>
            <p:cNvPr id="10276"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77"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78" name="组合 110"/>
          <p:cNvGrpSpPr/>
          <p:nvPr/>
        </p:nvGrpSpPr>
        <p:grpSpPr>
          <a:xfrm rot="-8232548">
            <a:off x="8788400" y="1163638"/>
            <a:ext cx="285750" cy="285750"/>
            <a:chOff x="0" y="0"/>
            <a:chExt cx="671513" cy="674688"/>
          </a:xfrm>
        </p:grpSpPr>
        <p:sp>
          <p:nvSpPr>
            <p:cNvPr id="10279"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0280"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81"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82" name="组合 112"/>
          <p:cNvGrpSpPr/>
          <p:nvPr/>
        </p:nvGrpSpPr>
        <p:grpSpPr>
          <a:xfrm rot="-3014350">
            <a:off x="9264650" y="1290638"/>
            <a:ext cx="200025" cy="200025"/>
            <a:chOff x="0" y="0"/>
            <a:chExt cx="1103314" cy="1103310"/>
          </a:xfrm>
        </p:grpSpPr>
        <p:sp>
          <p:nvSpPr>
            <p:cNvPr id="10283"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84"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85" name="组合 58"/>
          <p:cNvGrpSpPr/>
          <p:nvPr/>
        </p:nvGrpSpPr>
        <p:grpSpPr>
          <a:xfrm rot="-5672259" flipV="1">
            <a:off x="322263" y="519113"/>
            <a:ext cx="292100" cy="290512"/>
            <a:chOff x="0" y="0"/>
            <a:chExt cx="588379" cy="588379"/>
          </a:xfrm>
        </p:grpSpPr>
        <p:sp>
          <p:nvSpPr>
            <p:cNvPr id="10286"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87"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0288" name="组合 2"/>
          <p:cNvGrpSpPr/>
          <p:nvPr/>
        </p:nvGrpSpPr>
        <p:grpSpPr>
          <a:xfrm rot="2804285">
            <a:off x="1689100" y="2505075"/>
            <a:ext cx="225425" cy="228600"/>
            <a:chOff x="0" y="0"/>
            <a:chExt cx="671513" cy="673100"/>
          </a:xfrm>
        </p:grpSpPr>
        <p:sp>
          <p:nvSpPr>
            <p:cNvPr id="10289"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0290"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0294"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F-太阳的后裔</a:t>
            </a:r>
            <a:endParaRPr sz="3200" dirty="0">
              <a:latin typeface="Arial" panose="020B0604020202020204" pitchFamily="34" charset="0"/>
              <a:ea typeface="宋体" panose="02010600030101010101" pitchFamily="2" charset="-122"/>
            </a:endParaRPr>
          </a:p>
        </p:txBody>
      </p:sp>
      <p:sp>
        <p:nvSpPr>
          <p:cNvPr id="10295" name="文本框 13"/>
          <p:cNvSpPr/>
          <p:nvPr/>
        </p:nvSpPr>
        <p:spPr>
          <a:xfrm>
            <a:off x="628650" y="965200"/>
            <a:ext cx="1233488" cy="335280"/>
          </a:xfrm>
          <a:prstGeom prst="rect">
            <a:avLst/>
          </a:prstGeom>
          <a:noFill/>
          <a:ln w="9525">
            <a:noFill/>
          </a:ln>
        </p:spPr>
        <p:txBody>
          <a:bodyPr anchor="t">
            <a:spAutoFit/>
          </a:bodyPr>
          <a:p>
            <a:pPr lvl="0" indent="0" eaLnBrk="1" hangingPunct="1">
              <a:buFont typeface="Arial" panose="020B0604020202020204" pitchFamily="34" charset="0"/>
              <a:buNone/>
            </a:pP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10296" name="文本框 14"/>
          <p:cNvSpPr/>
          <p:nvPr/>
        </p:nvSpPr>
        <p:spPr>
          <a:xfrm>
            <a:off x="1862138" y="2460625"/>
            <a:ext cx="1023937" cy="35242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10300" name="文本框 19"/>
          <p:cNvSpPr/>
          <p:nvPr/>
        </p:nvSpPr>
        <p:spPr>
          <a:xfrm>
            <a:off x="1686560" y="2930525"/>
            <a:ext cx="6676390" cy="398780"/>
          </a:xfrm>
          <a:prstGeom prst="rect">
            <a:avLst/>
          </a:prstGeom>
          <a:noFill/>
          <a:ln w="9525">
            <a:noFill/>
          </a:ln>
        </p:spPr>
        <p:txBody>
          <a:bodyPr wrap="square" anchor="t">
            <a:spAutoFit/>
          </a:bodyPr>
          <a:p>
            <a:pPr lvl="0" indent="0" eaLnBrk="1" hangingPunct="1">
              <a:buFont typeface="Arial" panose="020B0604020202020204" pitchFamily="34" charset="0"/>
              <a:buNone/>
            </a:pPr>
            <a:r>
              <a:rPr lang="en-US" sz="2000" dirty="0">
                <a:latin typeface="+mn-ea"/>
                <a:ea typeface="+mn-ea"/>
              </a:rPr>
              <a:t>·</a:t>
            </a:r>
            <a:r>
              <a:rPr sz="2000" dirty="0">
                <a:latin typeface="+mn-ea"/>
                <a:ea typeface="+mn-ea"/>
              </a:rPr>
              <a:t>dfs</a:t>
            </a:r>
            <a:r>
              <a:rPr lang="zh-CN" sz="2000" dirty="0">
                <a:latin typeface="+mn-ea"/>
                <a:ea typeface="+mn-ea"/>
              </a:rPr>
              <a:t>或</a:t>
            </a:r>
            <a:r>
              <a:rPr sz="2000" dirty="0">
                <a:latin typeface="+mn-ea"/>
                <a:ea typeface="+mn-ea"/>
              </a:rPr>
              <a:t>bfs求最大连通分量。</a:t>
            </a:r>
            <a:endParaRPr sz="2000" dirty="0">
              <a:latin typeface="+mn-ea"/>
              <a:ea typeface="+mn-ea"/>
            </a:endParaRPr>
          </a:p>
        </p:txBody>
      </p:sp>
      <p:sp>
        <p:nvSpPr>
          <p:cNvPr id="9268" name="文本框 13"/>
          <p:cNvSpPr/>
          <p:nvPr/>
        </p:nvSpPr>
        <p:spPr>
          <a:xfrm>
            <a:off x="628650" y="965200"/>
            <a:ext cx="1233488" cy="337185"/>
          </a:xfrm>
          <a:prstGeom prst="rect">
            <a:avLst/>
          </a:prstGeom>
          <a:noFill/>
          <a:ln w="9525">
            <a:noFill/>
          </a:ln>
        </p:spPr>
        <p:txBody>
          <a:bodyPr anchor="t">
            <a:spAutoFit/>
            <a:scene3d>
              <a:camera prst="orthographicFront"/>
              <a:lightRig rig="threePt" dir="t"/>
            </a:scene3d>
          </a:bodyPr>
          <a:p>
            <a:pPr lvl="0" indent="0" eaLnBrk="1" hangingPunct="1">
              <a:buFont typeface="Arial" panose="020B0604020202020204" pitchFamily="34" charset="0"/>
              <a:buNone/>
            </a:pPr>
            <a:r>
              <a:rPr lang="zh-CN" altLang="en-US" sz="1600" dirty="0">
                <a:solidFill>
                  <a:schemeClr val="tx1"/>
                </a:solidFill>
                <a:effectLst>
                  <a:outerShdw blurRad="38100" dist="19050" dir="2700000" algn="tl" rotWithShape="0">
                    <a:schemeClr val="dk1">
                      <a:alpha val="40000"/>
                    </a:schemeClr>
                  </a:outerShdw>
                </a:effectLst>
                <a:latin typeface="方正细圆简体" pitchFamily="2" charset="-122"/>
                <a:ea typeface="方正细圆简体" pitchFamily="2" charset="-122"/>
                <a:sym typeface="方正细圆简体" pitchFamily="2" charset="-122"/>
              </a:rPr>
              <a:t>简单图论</a:t>
            </a:r>
            <a:endParaRPr lang="zh-CN" altLang="en-US" sz="1600" dirty="0">
              <a:solidFill>
                <a:schemeClr val="tx1"/>
              </a:solidFill>
              <a:effectLst>
                <a:outerShdw blurRad="38100" dist="19050" dir="2700000" algn="tl" rotWithShape="0">
                  <a:schemeClr val="dk1">
                    <a:alpha val="40000"/>
                  </a:schemeClr>
                </a:outerShdw>
              </a:effectLst>
              <a:latin typeface="方正细圆简体" pitchFamily="2" charset="-122"/>
              <a:ea typeface="方正细圆简体" pitchFamily="2" charset="-122"/>
              <a:sym typeface="方正细圆简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4"/>
          <p:cNvSpPr>
            <a:spLocks noGrp="1"/>
          </p:cNvSpPr>
          <p:nvPr>
            <p:ph type="sldNum" sz="quarter" idx="12"/>
          </p:nvPr>
        </p:nvSpPr>
        <p:spPr/>
        <p:txBody>
          <a:bodyPr wrap="square" lIns="91440" tIns="45720" rIns="91440" bIns="45720" anchor="ctr"/>
          <a:p>
            <a:pPr indent="0" algn="r" eaLnBrk="1" hangingPunct="1">
              <a:buFont typeface="Arial" panose="020B0604020202020204" pitchFamily="34" charset="0"/>
              <a:buChar char="•"/>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11266" name="任意多边形 36"/>
          <p:cNvSpPr/>
          <p:nvPr/>
        </p:nvSpPr>
        <p:spPr>
          <a:xfrm>
            <a:off x="-1089025" y="-2471737"/>
            <a:ext cx="6572250" cy="6572250"/>
          </a:xfrm>
          <a:custGeom>
            <a:avLst/>
            <a:gdLst/>
            <a:ahLst/>
            <a:cxnLst>
              <a:cxn ang="0">
                <a:pos x="3213123" y="1179127"/>
              </a:cxn>
              <a:cxn ang="0">
                <a:pos x="1179127" y="3213124"/>
              </a:cxn>
              <a:cxn ang="0">
                <a:pos x="3213123" y="5247120"/>
              </a:cxn>
              <a:cxn ang="0">
                <a:pos x="5247118" y="3213124"/>
              </a:cxn>
              <a:cxn ang="0">
                <a:pos x="3213123" y="1179127"/>
              </a:cxn>
              <a:cxn ang="0">
                <a:pos x="3285089" y="0"/>
              </a:cxn>
              <a:cxn ang="0">
                <a:pos x="6570179" y="3285091"/>
              </a:cxn>
              <a:cxn ang="0">
                <a:pos x="3285089" y="6570181"/>
              </a:cxn>
              <a:cxn ang="0">
                <a:pos x="0" y="3285091"/>
              </a:cxn>
              <a:cxn ang="0">
                <a:pos x="3285089" y="0"/>
              </a:cxn>
            </a:cxnLst>
            <a:pathLst>
              <a:path w="6574322" h="6574322">
                <a:moveTo>
                  <a:pt x="3215149" y="1179871"/>
                </a:moveTo>
                <a:cubicBezTo>
                  <a:pt x="2091096" y="1179871"/>
                  <a:pt x="1179871" y="2091096"/>
                  <a:pt x="1179871" y="3215149"/>
                </a:cubicBezTo>
                <a:cubicBezTo>
                  <a:pt x="1179871" y="4339202"/>
                  <a:pt x="2091096" y="5250427"/>
                  <a:pt x="3215149" y="5250427"/>
                </a:cubicBezTo>
                <a:cubicBezTo>
                  <a:pt x="4339202" y="5250427"/>
                  <a:pt x="5250427" y="4339202"/>
                  <a:pt x="5250427" y="3215149"/>
                </a:cubicBezTo>
                <a:cubicBezTo>
                  <a:pt x="5250427" y="2091096"/>
                  <a:pt x="4339202" y="1179871"/>
                  <a:pt x="3215149" y="1179871"/>
                </a:cubicBezTo>
                <a:close/>
                <a:moveTo>
                  <a:pt x="3287161" y="0"/>
                </a:moveTo>
                <a:cubicBezTo>
                  <a:pt x="5102610" y="0"/>
                  <a:pt x="6574322" y="1471712"/>
                  <a:pt x="6574322" y="3287161"/>
                </a:cubicBezTo>
                <a:cubicBezTo>
                  <a:pt x="6574322" y="5102610"/>
                  <a:pt x="5102610" y="6574322"/>
                  <a:pt x="3287161" y="6574322"/>
                </a:cubicBezTo>
                <a:cubicBezTo>
                  <a:pt x="1471712" y="6574322"/>
                  <a:pt x="0" y="5102610"/>
                  <a:pt x="0" y="3287161"/>
                </a:cubicBezTo>
                <a:cubicBezTo>
                  <a:pt x="0" y="1471712"/>
                  <a:pt x="1471712" y="0"/>
                  <a:pt x="3287161" y="0"/>
                </a:cubicBezTo>
                <a:close/>
              </a:path>
            </a:pathLst>
          </a:custGeom>
          <a:solidFill>
            <a:srgbClr val="5B9BD5">
              <a:alpha val="5098"/>
            </a:srgbClr>
          </a:solidFill>
          <a:ln w="12700">
            <a:noFill/>
          </a:ln>
        </p:spPr>
        <p:txBody>
          <a:bodyPr/>
          <a:p>
            <a:endParaRPr lang="zh-CN" altLang="en-US"/>
          </a:p>
        </p:txBody>
      </p:sp>
      <p:sp>
        <p:nvSpPr>
          <p:cNvPr id="11267" name="任意多边形 42"/>
          <p:cNvSpPr/>
          <p:nvPr/>
        </p:nvSpPr>
        <p:spPr>
          <a:xfrm>
            <a:off x="8901113" y="-3175"/>
            <a:ext cx="2495550" cy="2493963"/>
          </a:xfrm>
          <a:custGeom>
            <a:avLst/>
            <a:gdLst/>
            <a:ahLst/>
            <a:cxnLst>
              <a:cxn ang="0">
                <a:pos x="1247774" y="351978"/>
              </a:cxn>
              <a:cxn ang="0">
                <a:pos x="352426" y="1246188"/>
              </a:cxn>
              <a:cxn ang="0">
                <a:pos x="1247774" y="2140397"/>
              </a:cxn>
              <a:cxn ang="0">
                <a:pos x="2143122" y="1246188"/>
              </a:cxn>
              <a:cxn ang="0">
                <a:pos x="1247774" y="351978"/>
              </a:cxn>
              <a:cxn ang="0">
                <a:pos x="1247774" y="0"/>
              </a:cxn>
              <a:cxn ang="0">
                <a:pos x="2495548" y="1246188"/>
              </a:cxn>
              <a:cxn ang="0">
                <a:pos x="1247774" y="2492375"/>
              </a:cxn>
              <a:cxn ang="0">
                <a:pos x="0" y="1246188"/>
              </a:cxn>
              <a:cxn ang="0">
                <a:pos x="1247774" y="0"/>
              </a:cxn>
            </a:cxnLst>
            <a:pathLst>
              <a:path w="2495552" h="2495552">
                <a:moveTo>
                  <a:pt x="1247776" y="352426"/>
                </a:moveTo>
                <a:cubicBezTo>
                  <a:pt x="753288" y="352426"/>
                  <a:pt x="352426" y="753288"/>
                  <a:pt x="352426" y="1247776"/>
                </a:cubicBezTo>
                <a:cubicBezTo>
                  <a:pt x="352426" y="1742264"/>
                  <a:pt x="753288" y="2143126"/>
                  <a:pt x="1247776" y="2143126"/>
                </a:cubicBezTo>
                <a:cubicBezTo>
                  <a:pt x="1742264" y="2143126"/>
                  <a:pt x="2143126" y="1742264"/>
                  <a:pt x="2143126" y="1247776"/>
                </a:cubicBezTo>
                <a:cubicBezTo>
                  <a:pt x="2143126" y="753288"/>
                  <a:pt x="1742264" y="352426"/>
                  <a:pt x="1247776" y="352426"/>
                </a:cubicBezTo>
                <a:close/>
                <a:moveTo>
                  <a:pt x="1247776" y="0"/>
                </a:moveTo>
                <a:cubicBezTo>
                  <a:pt x="1936904" y="0"/>
                  <a:pt x="2495552" y="558648"/>
                  <a:pt x="2495552" y="1247776"/>
                </a:cubicBezTo>
                <a:cubicBezTo>
                  <a:pt x="2495552" y="1936904"/>
                  <a:pt x="1936904" y="2495552"/>
                  <a:pt x="1247776" y="2495552"/>
                </a:cubicBezTo>
                <a:cubicBezTo>
                  <a:pt x="558648" y="2495552"/>
                  <a:pt x="0" y="1936904"/>
                  <a:pt x="0" y="1247776"/>
                </a:cubicBezTo>
                <a:cubicBezTo>
                  <a:pt x="0" y="558648"/>
                  <a:pt x="558648" y="0"/>
                  <a:pt x="1247776" y="0"/>
                </a:cubicBezTo>
                <a:close/>
              </a:path>
            </a:pathLst>
          </a:custGeom>
          <a:solidFill>
            <a:srgbClr val="5B9BD5">
              <a:alpha val="7059"/>
            </a:srgbClr>
          </a:solidFill>
          <a:ln w="12700">
            <a:noFill/>
          </a:ln>
        </p:spPr>
        <p:txBody>
          <a:bodyPr/>
          <a:p>
            <a:endParaRPr lang="zh-CN" altLang="en-US"/>
          </a:p>
        </p:txBody>
      </p:sp>
      <p:sp>
        <p:nvSpPr>
          <p:cNvPr id="11268" name="任意多边形 45"/>
          <p:cNvSpPr/>
          <p:nvPr/>
        </p:nvSpPr>
        <p:spPr>
          <a:xfrm>
            <a:off x="10702925" y="-1468437"/>
            <a:ext cx="3101975" cy="3101975"/>
          </a:xfrm>
          <a:custGeom>
            <a:avLst/>
            <a:gdLst/>
            <a:ahLst/>
            <a:cxnLst>
              <a:cxn ang="0">
                <a:pos x="1550353" y="460632"/>
              </a:cxn>
              <a:cxn ang="0">
                <a:pos x="460632" y="1550353"/>
              </a:cxn>
              <a:cxn ang="0">
                <a:pos x="1550353" y="2640074"/>
              </a:cxn>
              <a:cxn ang="0">
                <a:pos x="2640072" y="1550353"/>
              </a:cxn>
              <a:cxn ang="0">
                <a:pos x="1550353" y="460632"/>
              </a:cxn>
              <a:cxn ang="0">
                <a:pos x="1550353" y="0"/>
              </a:cxn>
              <a:cxn ang="0">
                <a:pos x="3100705" y="1550353"/>
              </a:cxn>
              <a:cxn ang="0">
                <a:pos x="1550353" y="3100707"/>
              </a:cxn>
              <a:cxn ang="0">
                <a:pos x="0" y="1550353"/>
              </a:cxn>
              <a:cxn ang="0">
                <a:pos x="1550353" y="0"/>
              </a:cxn>
            </a:cxnLst>
            <a:pathLst>
              <a:path w="3103246" h="3103246">
                <a:moveTo>
                  <a:pt x="1551623" y="461010"/>
                </a:moveTo>
                <a:cubicBezTo>
                  <a:pt x="949294" y="461010"/>
                  <a:pt x="461010" y="949294"/>
                  <a:pt x="461010" y="1551623"/>
                </a:cubicBezTo>
                <a:cubicBezTo>
                  <a:pt x="461010" y="2153952"/>
                  <a:pt x="949294" y="2642236"/>
                  <a:pt x="1551623" y="2642236"/>
                </a:cubicBezTo>
                <a:cubicBezTo>
                  <a:pt x="2153952" y="2642236"/>
                  <a:pt x="2642236" y="2153952"/>
                  <a:pt x="2642236" y="1551623"/>
                </a:cubicBezTo>
                <a:cubicBezTo>
                  <a:pt x="2642236" y="949294"/>
                  <a:pt x="2153952" y="461010"/>
                  <a:pt x="1551623" y="461010"/>
                </a:cubicBezTo>
                <a:close/>
                <a:moveTo>
                  <a:pt x="1551623" y="0"/>
                </a:moveTo>
                <a:cubicBezTo>
                  <a:pt x="2408561" y="0"/>
                  <a:pt x="3103246" y="694685"/>
                  <a:pt x="3103246" y="1551623"/>
                </a:cubicBezTo>
                <a:cubicBezTo>
                  <a:pt x="3103246" y="2408561"/>
                  <a:pt x="2408561" y="3103246"/>
                  <a:pt x="1551623" y="3103246"/>
                </a:cubicBezTo>
                <a:cubicBezTo>
                  <a:pt x="694685" y="3103246"/>
                  <a:pt x="0" y="2408561"/>
                  <a:pt x="0" y="1551623"/>
                </a:cubicBezTo>
                <a:cubicBezTo>
                  <a:pt x="0" y="694685"/>
                  <a:pt x="694685" y="0"/>
                  <a:pt x="1551623" y="0"/>
                </a:cubicBezTo>
                <a:close/>
              </a:path>
            </a:pathLst>
          </a:custGeom>
          <a:solidFill>
            <a:srgbClr val="5B9BD5">
              <a:alpha val="7059"/>
            </a:srgbClr>
          </a:solidFill>
          <a:ln w="12700">
            <a:noFill/>
          </a:ln>
        </p:spPr>
        <p:txBody>
          <a:bodyPr/>
          <a:p>
            <a:endParaRPr lang="zh-CN" altLang="en-US"/>
          </a:p>
        </p:txBody>
      </p:sp>
      <p:grpSp>
        <p:nvGrpSpPr>
          <p:cNvPr id="11269" name="组合 98"/>
          <p:cNvGrpSpPr/>
          <p:nvPr/>
        </p:nvGrpSpPr>
        <p:grpSpPr>
          <a:xfrm rot="3493252">
            <a:off x="11549063" y="271463"/>
            <a:ext cx="417512" cy="419100"/>
            <a:chOff x="0" y="0"/>
            <a:chExt cx="671513" cy="674688"/>
          </a:xfrm>
        </p:grpSpPr>
        <p:sp>
          <p:nvSpPr>
            <p:cNvPr id="11270"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1271" name="Oval 5"/>
            <p:cNvSpPr/>
            <p:nvPr/>
          </p:nvSpPr>
          <p:spPr>
            <a:xfrm>
              <a:off x="0" y="0"/>
              <a:ext cx="671513" cy="671513"/>
            </a:xfrm>
            <a:prstGeom prst="ellipse">
              <a:avLst/>
            </a:prstGeom>
            <a:solidFill>
              <a:srgbClr val="EE66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72" name="Freeform 6"/>
            <p:cNvSpPr/>
            <p:nvPr/>
          </p:nvSpPr>
          <p:spPr>
            <a:xfrm>
              <a:off x="80964" y="122644"/>
              <a:ext cx="522286" cy="434164"/>
            </a:xfrm>
            <a:custGeom>
              <a:avLst/>
              <a:gdLst/>
              <a:ahLst/>
              <a:cxnLst>
                <a:cxn ang="0">
                  <a:pos x="1845112330" y="1362447981"/>
                </a:cxn>
                <a:cxn ang="0">
                  <a:pos x="240665252" y="1362447981"/>
                </a:cxn>
                <a:cxn ang="0">
                  <a:pos x="0" y="1122014160"/>
                </a:cxn>
                <a:cxn ang="0">
                  <a:pos x="240665252" y="881580339"/>
                </a:cxn>
                <a:cxn ang="0">
                  <a:pos x="1845112330" y="881580339"/>
                </a:cxn>
                <a:cxn ang="0">
                  <a:pos x="1390521836" y="427434458"/>
                </a:cxn>
                <a:cxn ang="0">
                  <a:pos x="1390521836" y="106856030"/>
                </a:cxn>
                <a:cxn ang="0">
                  <a:pos x="1738152295" y="106856030"/>
                </a:cxn>
                <a:cxn ang="0">
                  <a:pos x="2147483647" y="961724946"/>
                </a:cxn>
                <a:cxn ang="0">
                  <a:pos x="2147483647" y="1309014797"/>
                </a:cxn>
                <a:cxn ang="0">
                  <a:pos x="1738152295" y="2137172290"/>
                </a:cxn>
                <a:cxn ang="0">
                  <a:pos x="1417261845" y="2137172290"/>
                </a:cxn>
                <a:cxn ang="0">
                  <a:pos x="1417261845" y="1816593862"/>
                </a:cxn>
                <a:cxn ang="0">
                  <a:pos x="1845112330" y="1362447981"/>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73" name="组合 99"/>
          <p:cNvGrpSpPr/>
          <p:nvPr/>
        </p:nvGrpSpPr>
        <p:grpSpPr>
          <a:xfrm rot="-3064187" flipV="1">
            <a:off x="11536363" y="847725"/>
            <a:ext cx="301625" cy="304800"/>
            <a:chOff x="0" y="0"/>
            <a:chExt cx="671513" cy="674688"/>
          </a:xfrm>
        </p:grpSpPr>
        <p:sp>
          <p:nvSpPr>
            <p:cNvPr id="11274"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1275" name="Oval 5"/>
            <p:cNvSpPr/>
            <p:nvPr/>
          </p:nvSpPr>
          <p:spPr>
            <a:xfrm>
              <a:off x="0" y="0"/>
              <a:ext cx="671513" cy="671513"/>
            </a:xfrm>
            <a:prstGeom prst="ellipse">
              <a:avLst/>
            </a:prstGeom>
            <a:solidFill>
              <a:srgbClr val="FDB22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76" name="Freeform 6"/>
            <p:cNvSpPr/>
            <p:nvPr/>
          </p:nvSpPr>
          <p:spPr>
            <a:xfrm>
              <a:off x="61379" y="106365"/>
              <a:ext cx="561456" cy="466722"/>
            </a:xfrm>
            <a:custGeom>
              <a:avLst/>
              <a:gdLst/>
              <a:ahLst/>
              <a:cxnLst>
                <a:cxn ang="0">
                  <a:pos x="2132248678" y="1574447774"/>
                </a:cxn>
                <a:cxn ang="0">
                  <a:pos x="278120843" y="1574447774"/>
                </a:cxn>
                <a:cxn ang="0">
                  <a:pos x="0" y="1296603722"/>
                </a:cxn>
                <a:cxn ang="0">
                  <a:pos x="278120843" y="1018759670"/>
                </a:cxn>
                <a:cxn ang="0">
                  <a:pos x="2132248678" y="1018759670"/>
                </a:cxn>
                <a:cxn ang="0">
                  <a:pos x="1606909308" y="493941894"/>
                </a:cxn>
                <a:cxn ang="0">
                  <a:pos x="1606909308" y="123486862"/>
                </a:cxn>
                <a:cxn ang="0">
                  <a:pos x="2008639414" y="123486862"/>
                </a:cxn>
                <a:cxn ang="0">
                  <a:pos x="2147483647" y="1111376206"/>
                </a:cxn>
                <a:cxn ang="0">
                  <a:pos x="2147483647" y="1512707120"/>
                </a:cxn>
                <a:cxn ang="0">
                  <a:pos x="2008639414" y="2147483647"/>
                </a:cxn>
                <a:cxn ang="0">
                  <a:pos x="1637811624" y="2147483647"/>
                </a:cxn>
                <a:cxn ang="0">
                  <a:pos x="1637811624" y="2099265550"/>
                </a:cxn>
                <a:cxn ang="0">
                  <a:pos x="2132248678" y="157444777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77" name="组合 100"/>
          <p:cNvGrpSpPr/>
          <p:nvPr/>
        </p:nvGrpSpPr>
        <p:grpSpPr>
          <a:xfrm rot="-8017115">
            <a:off x="10953750" y="858838"/>
            <a:ext cx="430213" cy="430212"/>
            <a:chOff x="0" y="0"/>
            <a:chExt cx="671513" cy="671513"/>
          </a:xfrm>
        </p:grpSpPr>
        <p:sp>
          <p:nvSpPr>
            <p:cNvPr id="11278" name="Oval 5"/>
            <p:cNvSpPr/>
            <p:nvPr/>
          </p:nvSpPr>
          <p:spPr>
            <a:xfrm>
              <a:off x="0" y="0"/>
              <a:ext cx="671513" cy="671513"/>
            </a:xfrm>
            <a:prstGeom prst="ellipse">
              <a:avLst/>
            </a:prstGeom>
            <a:solidFill>
              <a:srgbClr val="027FB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79" name="Freeform 6"/>
            <p:cNvSpPr/>
            <p:nvPr/>
          </p:nvSpPr>
          <p:spPr>
            <a:xfrm>
              <a:off x="58961" y="99632"/>
              <a:ext cx="565277" cy="469898"/>
            </a:xfrm>
            <a:custGeom>
              <a:avLst/>
              <a:gdLst/>
              <a:ahLst/>
              <a:cxnLst>
                <a:cxn ang="0">
                  <a:pos x="2147483647" y="1595947023"/>
                </a:cxn>
                <a:cxn ang="0">
                  <a:pos x="281916513" y="1595947023"/>
                </a:cxn>
                <a:cxn ang="0">
                  <a:pos x="0" y="1314310300"/>
                </a:cxn>
                <a:cxn ang="0">
                  <a:pos x="281916513" y="1032673577"/>
                </a:cxn>
                <a:cxn ang="0">
                  <a:pos x="2147483647" y="1032673577"/>
                </a:cxn>
                <a:cxn ang="0">
                  <a:pos x="1628859668" y="500687507"/>
                </a:cxn>
                <a:cxn ang="0">
                  <a:pos x="1628859668" y="125171877"/>
                </a:cxn>
                <a:cxn ang="0">
                  <a:pos x="2036071786" y="125171877"/>
                </a:cxn>
                <a:cxn ang="0">
                  <a:pos x="2147483647" y="1126552485"/>
                </a:cxn>
                <a:cxn ang="0">
                  <a:pos x="2147483647" y="1533361084"/>
                </a:cxn>
                <a:cxn ang="0">
                  <a:pos x="2036071786" y="2147483647"/>
                </a:cxn>
                <a:cxn ang="0">
                  <a:pos x="1660184968" y="2147483647"/>
                </a:cxn>
                <a:cxn ang="0">
                  <a:pos x="1660184968" y="2127933093"/>
                </a:cxn>
                <a:cxn ang="0">
                  <a:pos x="2147483647" y="159594702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80" name="组合 101"/>
          <p:cNvGrpSpPr/>
          <p:nvPr/>
        </p:nvGrpSpPr>
        <p:grpSpPr>
          <a:xfrm rot="-5400000">
            <a:off x="10960100" y="290513"/>
            <a:ext cx="369888" cy="369887"/>
            <a:chOff x="0" y="0"/>
            <a:chExt cx="671513" cy="671513"/>
          </a:xfrm>
        </p:grpSpPr>
        <p:sp>
          <p:nvSpPr>
            <p:cNvPr id="11281" name="Oval 5"/>
            <p:cNvSpPr/>
            <p:nvPr/>
          </p:nvSpPr>
          <p:spPr>
            <a:xfrm>
              <a:off x="0" y="0"/>
              <a:ext cx="671513" cy="671513"/>
            </a:xfrm>
            <a:prstGeom prst="ellipse">
              <a:avLst/>
            </a:prstGeom>
            <a:solidFill>
              <a:srgbClr val="4EBBE1"/>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82" name="Freeform 6"/>
            <p:cNvSpPr/>
            <p:nvPr/>
          </p:nvSpPr>
          <p:spPr>
            <a:xfrm>
              <a:off x="56786" y="115093"/>
              <a:ext cx="530902" cy="441326"/>
            </a:xfrm>
            <a:custGeom>
              <a:avLst/>
              <a:gdLst/>
              <a:ahLst/>
              <a:cxnLst>
                <a:cxn ang="0">
                  <a:pos x="1906490108" y="1407766893"/>
                </a:cxn>
                <a:cxn ang="0">
                  <a:pos x="248672394" y="1407766893"/>
                </a:cxn>
                <a:cxn ang="0">
                  <a:pos x="0" y="1159337133"/>
                </a:cxn>
                <a:cxn ang="0">
                  <a:pos x="248672394" y="910907372"/>
                </a:cxn>
                <a:cxn ang="0">
                  <a:pos x="1906490108" y="910907372"/>
                </a:cxn>
                <a:cxn ang="0">
                  <a:pos x="1436778506" y="441651741"/>
                </a:cxn>
                <a:cxn ang="0">
                  <a:pos x="1436778506" y="110415562"/>
                </a:cxn>
                <a:cxn ang="0">
                  <a:pos x="1795973132" y="110415562"/>
                </a:cxn>
                <a:cxn ang="0">
                  <a:pos x="2147483647" y="993719043"/>
                </a:cxn>
                <a:cxn ang="0">
                  <a:pos x="2147483647" y="1352559112"/>
                </a:cxn>
                <a:cxn ang="0">
                  <a:pos x="1795973132" y="2147483647"/>
                </a:cxn>
                <a:cxn ang="0">
                  <a:pos x="1464406435" y="2147483647"/>
                </a:cxn>
                <a:cxn ang="0">
                  <a:pos x="1464406435" y="1877022525"/>
                </a:cxn>
                <a:cxn ang="0">
                  <a:pos x="1906490108" y="1407766893"/>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1283" name="AutoShape 3"/>
          <p:cNvSpPr>
            <a:spLocks noChangeAspect="1" noTextEdit="1"/>
          </p:cNvSpPr>
          <p:nvPr/>
        </p:nvSpPr>
        <p:spPr>
          <a:xfrm>
            <a:off x="7821613" y="-1990725"/>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grpSp>
        <p:nvGrpSpPr>
          <p:cNvPr id="11284" name="组合 102"/>
          <p:cNvGrpSpPr/>
          <p:nvPr/>
        </p:nvGrpSpPr>
        <p:grpSpPr>
          <a:xfrm rot="-7282245">
            <a:off x="10371138" y="630238"/>
            <a:ext cx="433387" cy="434975"/>
            <a:chOff x="0" y="0"/>
            <a:chExt cx="671513" cy="671513"/>
          </a:xfrm>
        </p:grpSpPr>
        <p:sp>
          <p:nvSpPr>
            <p:cNvPr id="11285" name="Oval 5"/>
            <p:cNvSpPr/>
            <p:nvPr/>
          </p:nvSpPr>
          <p:spPr>
            <a:xfrm>
              <a:off x="0" y="0"/>
              <a:ext cx="671513" cy="671513"/>
            </a:xfrm>
            <a:prstGeom prst="ellipse">
              <a:avLst/>
            </a:prstGeom>
            <a:solidFill>
              <a:srgbClr val="C9D327"/>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86" name="Freeform 6"/>
            <p:cNvSpPr/>
            <p:nvPr/>
          </p:nvSpPr>
          <p:spPr>
            <a:xfrm>
              <a:off x="90491" y="130564"/>
              <a:ext cx="503232" cy="418324"/>
            </a:xfrm>
            <a:custGeom>
              <a:avLst/>
              <a:gdLst/>
              <a:ahLst/>
              <a:cxnLst>
                <a:cxn ang="0">
                  <a:pos x="1712941938" y="1264842454"/>
                </a:cxn>
                <a:cxn ang="0">
                  <a:pos x="223425043" y="1264842454"/>
                </a:cxn>
                <a:cxn ang="0">
                  <a:pos x="0" y="1041636720"/>
                </a:cxn>
                <a:cxn ang="0">
                  <a:pos x="223425043" y="818430986"/>
                </a:cxn>
                <a:cxn ang="0">
                  <a:pos x="1712941938" y="818430986"/>
                </a:cxn>
                <a:cxn ang="0">
                  <a:pos x="1290914642" y="396815174"/>
                </a:cxn>
                <a:cxn ang="0">
                  <a:pos x="1290914642" y="99202549"/>
                </a:cxn>
                <a:cxn ang="0">
                  <a:pos x="1613640812" y="99202549"/>
                </a:cxn>
                <a:cxn ang="0">
                  <a:pos x="2147483647" y="892832897"/>
                </a:cxn>
                <a:cxn ang="0">
                  <a:pos x="2147483647" y="1215241180"/>
                </a:cxn>
                <a:cxn ang="0">
                  <a:pos x="1613640812" y="1984070892"/>
                </a:cxn>
                <a:cxn ang="0">
                  <a:pos x="1315737433" y="1984070892"/>
                </a:cxn>
                <a:cxn ang="0">
                  <a:pos x="1315737433" y="1686458266"/>
                </a:cxn>
                <a:cxn ang="0">
                  <a:pos x="1712941938" y="1264842454"/>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87" name="组合 105"/>
          <p:cNvGrpSpPr/>
          <p:nvPr/>
        </p:nvGrpSpPr>
        <p:grpSpPr>
          <a:xfrm rot="-3125533">
            <a:off x="9993313" y="1414463"/>
            <a:ext cx="285750" cy="285750"/>
            <a:chOff x="0" y="0"/>
            <a:chExt cx="671513" cy="671513"/>
          </a:xfrm>
        </p:grpSpPr>
        <p:sp>
          <p:nvSpPr>
            <p:cNvPr id="11288" name="Oval 5"/>
            <p:cNvSpPr/>
            <p:nvPr/>
          </p:nvSpPr>
          <p:spPr>
            <a:xfrm>
              <a:off x="0" y="0"/>
              <a:ext cx="671513" cy="671513"/>
            </a:xfrm>
            <a:prstGeom prst="ellipse">
              <a:avLst/>
            </a:prstGeom>
            <a:solidFill>
              <a:srgbClr val="FAB51C"/>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89" name="Freeform 6"/>
            <p:cNvSpPr/>
            <p:nvPr/>
          </p:nvSpPr>
          <p:spPr>
            <a:xfrm>
              <a:off x="108120" y="129383"/>
              <a:ext cx="506076" cy="420686"/>
            </a:xfrm>
            <a:custGeom>
              <a:avLst/>
              <a:gdLst/>
              <a:ahLst/>
              <a:cxnLst>
                <a:cxn ang="0">
                  <a:pos x="1732358276" y="1279170906"/>
                </a:cxn>
                <a:cxn ang="0">
                  <a:pos x="225960429" y="1279170906"/>
                </a:cxn>
                <a:cxn ang="0">
                  <a:pos x="0" y="1053432801"/>
                </a:cxn>
                <a:cxn ang="0">
                  <a:pos x="225960429" y="827699705"/>
                </a:cxn>
                <a:cxn ang="0">
                  <a:pos x="1732358276" y="827699705"/>
                </a:cxn>
                <a:cxn ang="0">
                  <a:pos x="1305545803" y="401309403"/>
                </a:cxn>
                <a:cxn ang="0">
                  <a:pos x="1305545803" y="100328603"/>
                </a:cxn>
                <a:cxn ang="0">
                  <a:pos x="1631929748" y="100328603"/>
                </a:cxn>
                <a:cxn ang="0">
                  <a:pos x="2147483647" y="902942401"/>
                </a:cxn>
                <a:cxn ang="0">
                  <a:pos x="2147483647" y="1229004100"/>
                </a:cxn>
                <a:cxn ang="0">
                  <a:pos x="1631929748" y="2006537000"/>
                </a:cxn>
                <a:cxn ang="0">
                  <a:pos x="1330654188" y="2006537000"/>
                </a:cxn>
                <a:cxn ang="0">
                  <a:pos x="1330654188" y="1705556199"/>
                </a:cxn>
                <a:cxn ang="0">
                  <a:pos x="1732358276" y="1279170906"/>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90" name="组合 107"/>
          <p:cNvGrpSpPr/>
          <p:nvPr/>
        </p:nvGrpSpPr>
        <p:grpSpPr>
          <a:xfrm rot="-3132515">
            <a:off x="9983788" y="1403350"/>
            <a:ext cx="312737" cy="312738"/>
            <a:chOff x="0" y="0"/>
            <a:chExt cx="552447" cy="552447"/>
          </a:xfrm>
        </p:grpSpPr>
        <p:sp>
          <p:nvSpPr>
            <p:cNvPr id="11291" name="Oval 5"/>
            <p:cNvSpPr/>
            <p:nvPr/>
          </p:nvSpPr>
          <p:spPr>
            <a:xfrm>
              <a:off x="0" y="0"/>
              <a:ext cx="552447" cy="552447"/>
            </a:xfrm>
            <a:prstGeom prst="ellipse">
              <a:avLst/>
            </a:prstGeom>
            <a:solidFill>
              <a:srgbClr val="FAB419"/>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92" name="Freeform 6"/>
            <p:cNvSpPr/>
            <p:nvPr/>
          </p:nvSpPr>
          <p:spPr>
            <a:xfrm>
              <a:off x="58073" y="93803"/>
              <a:ext cx="446750" cy="371372"/>
            </a:xfrm>
            <a:custGeom>
              <a:avLst/>
              <a:gdLst/>
              <a:ahLst/>
              <a:cxnLst>
                <a:cxn ang="0">
                  <a:pos x="1350003304" y="996850870"/>
                </a:cxn>
                <a:cxn ang="0">
                  <a:pos x="176085849" y="996850870"/>
                </a:cxn>
                <a:cxn ang="0">
                  <a:pos x="0" y="820935490"/>
                </a:cxn>
                <a:cxn ang="0">
                  <a:pos x="176085849" y="645020111"/>
                </a:cxn>
                <a:cxn ang="0">
                  <a:pos x="1350003304" y="645020111"/>
                </a:cxn>
                <a:cxn ang="0">
                  <a:pos x="1017395718" y="312739435"/>
                </a:cxn>
                <a:cxn ang="0">
                  <a:pos x="1017395718" y="78182648"/>
                </a:cxn>
                <a:cxn ang="0">
                  <a:pos x="1271742436" y="78182648"/>
                </a:cxn>
                <a:cxn ang="0">
                  <a:pos x="1897833809" y="703657097"/>
                </a:cxn>
                <a:cxn ang="0">
                  <a:pos x="1897833809" y="957759546"/>
                </a:cxn>
                <a:cxn ang="0">
                  <a:pos x="1271742436" y="1563688333"/>
                </a:cxn>
                <a:cxn ang="0">
                  <a:pos x="1036959829" y="1563688333"/>
                </a:cxn>
                <a:cxn ang="0">
                  <a:pos x="1036959829" y="1329131546"/>
                </a:cxn>
                <a:cxn ang="0">
                  <a:pos x="1350003304" y="99685087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93" name="组合 104"/>
          <p:cNvGrpSpPr/>
          <p:nvPr/>
        </p:nvGrpSpPr>
        <p:grpSpPr>
          <a:xfrm rot="3938448" flipV="1">
            <a:off x="9939338" y="769938"/>
            <a:ext cx="257175" cy="255587"/>
            <a:chOff x="0" y="0"/>
            <a:chExt cx="671513" cy="671513"/>
          </a:xfrm>
        </p:grpSpPr>
        <p:sp>
          <p:nvSpPr>
            <p:cNvPr id="11294" name="Oval 5"/>
            <p:cNvSpPr/>
            <p:nvPr/>
          </p:nvSpPr>
          <p:spPr>
            <a:xfrm>
              <a:off x="0" y="0"/>
              <a:ext cx="671513" cy="671513"/>
            </a:xfrm>
            <a:prstGeom prst="ellipse">
              <a:avLst/>
            </a:prstGeom>
            <a:solidFill>
              <a:srgbClr val="ED692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95" name="Freeform 6"/>
            <p:cNvSpPr/>
            <p:nvPr/>
          </p:nvSpPr>
          <p:spPr>
            <a:xfrm>
              <a:off x="71884" y="115096"/>
              <a:ext cx="540446" cy="449260"/>
            </a:xfrm>
            <a:custGeom>
              <a:avLst/>
              <a:gdLst/>
              <a:ahLst/>
              <a:cxnLst>
                <a:cxn ang="0">
                  <a:pos x="1975656538" y="1458838142"/>
                </a:cxn>
                <a:cxn ang="0">
                  <a:pos x="257696425" y="1458838142"/>
                </a:cxn>
                <a:cxn ang="0">
                  <a:pos x="0" y="1201396117"/>
                </a:cxn>
                <a:cxn ang="0">
                  <a:pos x="257696425" y="943954092"/>
                </a:cxn>
                <a:cxn ang="0">
                  <a:pos x="1975656538" y="943954092"/>
                </a:cxn>
                <a:cxn ang="0">
                  <a:pos x="1488896624" y="457672928"/>
                </a:cxn>
                <a:cxn ang="0">
                  <a:pos x="1488896624" y="114416895"/>
                </a:cxn>
                <a:cxn ang="0">
                  <a:pos x="1861124794" y="114416895"/>
                </a:cxn>
                <a:cxn ang="0">
                  <a:pos x="2147483647" y="1029768100"/>
                </a:cxn>
                <a:cxn ang="0">
                  <a:pos x="2147483647" y="1401627020"/>
                </a:cxn>
                <a:cxn ang="0">
                  <a:pos x="1861124794" y="2147483647"/>
                </a:cxn>
                <a:cxn ang="0">
                  <a:pos x="1517529560" y="2147483647"/>
                </a:cxn>
                <a:cxn ang="0">
                  <a:pos x="1517529560" y="1945119305"/>
                </a:cxn>
                <a:cxn ang="0">
                  <a:pos x="1975656538" y="1458838142"/>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96" name="组合 109"/>
          <p:cNvGrpSpPr/>
          <p:nvPr/>
        </p:nvGrpSpPr>
        <p:grpSpPr>
          <a:xfrm rot="-6872468">
            <a:off x="9444038" y="785813"/>
            <a:ext cx="257175" cy="257175"/>
            <a:chOff x="0" y="0"/>
            <a:chExt cx="671513" cy="671513"/>
          </a:xfrm>
        </p:grpSpPr>
        <p:sp>
          <p:nvSpPr>
            <p:cNvPr id="11297" name="Oval 5"/>
            <p:cNvSpPr/>
            <p:nvPr/>
          </p:nvSpPr>
          <p:spPr>
            <a:xfrm>
              <a:off x="0" y="0"/>
              <a:ext cx="671513" cy="671513"/>
            </a:xfrm>
            <a:prstGeom prst="ellipse">
              <a:avLst/>
            </a:prstGeom>
            <a:solidFill>
              <a:srgbClr val="C7D138"/>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298" name="Freeform 6"/>
            <p:cNvSpPr/>
            <p:nvPr/>
          </p:nvSpPr>
          <p:spPr>
            <a:xfrm>
              <a:off x="76655" y="119062"/>
              <a:ext cx="530904" cy="441328"/>
            </a:xfrm>
            <a:custGeom>
              <a:avLst/>
              <a:gdLst/>
              <a:ahLst/>
              <a:cxnLst>
                <a:cxn ang="0">
                  <a:pos x="1906507803" y="1407778527"/>
                </a:cxn>
                <a:cxn ang="0">
                  <a:pos x="248673331" y="1407778527"/>
                </a:cxn>
                <a:cxn ang="0">
                  <a:pos x="0" y="1159347640"/>
                </a:cxn>
                <a:cxn ang="0">
                  <a:pos x="248673331" y="910916754"/>
                </a:cxn>
                <a:cxn ang="0">
                  <a:pos x="1906507803" y="910916754"/>
                </a:cxn>
                <a:cxn ang="0">
                  <a:pos x="1436789175" y="441653742"/>
                </a:cxn>
                <a:cxn ang="0">
                  <a:pos x="1436789175" y="110416062"/>
                </a:cxn>
                <a:cxn ang="0">
                  <a:pos x="1795985154" y="110416062"/>
                </a:cxn>
                <a:cxn ang="0">
                  <a:pos x="2147483647" y="993728801"/>
                </a:cxn>
                <a:cxn ang="0">
                  <a:pos x="2147483647" y="1352570496"/>
                </a:cxn>
                <a:cxn ang="0">
                  <a:pos x="1795985154" y="2147483647"/>
                </a:cxn>
                <a:cxn ang="0">
                  <a:pos x="1464417209" y="2147483647"/>
                </a:cxn>
                <a:cxn ang="0">
                  <a:pos x="1464417209" y="1877041539"/>
                </a:cxn>
                <a:cxn ang="0">
                  <a:pos x="1906507803" y="140777852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299" name="组合 108"/>
          <p:cNvGrpSpPr/>
          <p:nvPr/>
        </p:nvGrpSpPr>
        <p:grpSpPr>
          <a:xfrm rot="-5400000">
            <a:off x="9647238" y="1228725"/>
            <a:ext cx="307975" cy="309563"/>
            <a:chOff x="0" y="0"/>
            <a:chExt cx="671513" cy="671513"/>
          </a:xfrm>
        </p:grpSpPr>
        <p:sp>
          <p:nvSpPr>
            <p:cNvPr id="11300" name="Oval 5"/>
            <p:cNvSpPr/>
            <p:nvPr/>
          </p:nvSpPr>
          <p:spPr>
            <a:xfrm>
              <a:off x="0" y="0"/>
              <a:ext cx="671513" cy="671513"/>
            </a:xfrm>
            <a:prstGeom prst="ellipse">
              <a:avLst/>
            </a:prstGeom>
            <a:solidFill>
              <a:srgbClr val="5FB2D3"/>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301" name="Freeform 6"/>
            <p:cNvSpPr/>
            <p:nvPr/>
          </p:nvSpPr>
          <p:spPr>
            <a:xfrm>
              <a:off x="85339" y="126280"/>
              <a:ext cx="514580" cy="427760"/>
            </a:xfrm>
            <a:custGeom>
              <a:avLst/>
              <a:gdLst/>
              <a:ahLst/>
              <a:cxnLst>
                <a:cxn ang="0">
                  <a:pos x="1791069565" y="1322547350"/>
                </a:cxn>
                <a:cxn ang="0">
                  <a:pos x="233619320" y="1322547350"/>
                </a:cxn>
                <a:cxn ang="0">
                  <a:pos x="0" y="1089158438"/>
                </a:cxn>
                <a:cxn ang="0">
                  <a:pos x="233619320" y="855769527"/>
                </a:cxn>
                <a:cxn ang="0">
                  <a:pos x="1791069565" y="855769527"/>
                </a:cxn>
                <a:cxn ang="0">
                  <a:pos x="1349789194" y="414917015"/>
                </a:cxn>
                <a:cxn ang="0">
                  <a:pos x="1349789194" y="103731800"/>
                </a:cxn>
                <a:cxn ang="0">
                  <a:pos x="1687236492" y="103731800"/>
                </a:cxn>
                <a:cxn ang="0">
                  <a:pos x="2147483647" y="933565830"/>
                </a:cxn>
                <a:cxn ang="0">
                  <a:pos x="2147483647" y="1270686542"/>
                </a:cxn>
                <a:cxn ang="0">
                  <a:pos x="1687236492" y="2074585076"/>
                </a:cxn>
                <a:cxn ang="0">
                  <a:pos x="1375747462" y="2074585076"/>
                </a:cxn>
                <a:cxn ang="0">
                  <a:pos x="1375747462" y="1763399861"/>
                </a:cxn>
                <a:cxn ang="0">
                  <a:pos x="1791069565" y="132254735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302" name="组合 110"/>
          <p:cNvGrpSpPr/>
          <p:nvPr/>
        </p:nvGrpSpPr>
        <p:grpSpPr>
          <a:xfrm rot="-8232548">
            <a:off x="8788400" y="1163638"/>
            <a:ext cx="285750" cy="285750"/>
            <a:chOff x="0" y="0"/>
            <a:chExt cx="671513" cy="674688"/>
          </a:xfrm>
        </p:grpSpPr>
        <p:sp>
          <p:nvSpPr>
            <p:cNvPr id="11303" name="AutoShape 3"/>
            <p:cNvSpPr>
              <a:spLocks noChangeAspect="1" noTextEdit="1"/>
            </p:cNvSpPr>
            <p:nvPr/>
          </p:nvSpPr>
          <p:spPr>
            <a:xfrm>
              <a:off x="4762" y="0"/>
              <a:ext cx="663575" cy="674688"/>
            </a:xfrm>
            <a:prstGeom prst="rect">
              <a:avLst/>
            </a:prstGeom>
            <a:noFill/>
            <a:ln w="9525">
              <a:noFill/>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1304" name="Oval 5"/>
            <p:cNvSpPr/>
            <p:nvPr/>
          </p:nvSpPr>
          <p:spPr>
            <a:xfrm>
              <a:off x="0" y="0"/>
              <a:ext cx="671513" cy="671513"/>
            </a:xfrm>
            <a:prstGeom prst="ellipse">
              <a:avLst/>
            </a:prstGeom>
            <a:solidFill>
              <a:srgbClr val="1987BB"/>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305" name="Freeform 6"/>
            <p:cNvSpPr/>
            <p:nvPr/>
          </p:nvSpPr>
          <p:spPr>
            <a:xfrm>
              <a:off x="90298" y="130405"/>
              <a:ext cx="503618" cy="418642"/>
            </a:xfrm>
            <a:custGeom>
              <a:avLst/>
              <a:gdLst/>
              <a:ahLst/>
              <a:cxnLst>
                <a:cxn ang="0">
                  <a:pos x="1715572224" y="1266765838"/>
                </a:cxn>
                <a:cxn ang="0">
                  <a:pos x="223770940" y="1266765838"/>
                </a:cxn>
                <a:cxn ang="0">
                  <a:pos x="0" y="1043220977"/>
                </a:cxn>
                <a:cxn ang="0">
                  <a:pos x="223770940" y="819676117"/>
                </a:cxn>
                <a:cxn ang="0">
                  <a:pos x="1715572224" y="819676117"/>
                </a:cxn>
                <a:cxn ang="0">
                  <a:pos x="1292892119" y="397415854"/>
                </a:cxn>
                <a:cxn ang="0">
                  <a:pos x="1292892119" y="99352718"/>
                </a:cxn>
                <a:cxn ang="0">
                  <a:pos x="1616120135" y="99352718"/>
                </a:cxn>
                <a:cxn ang="0">
                  <a:pos x="2147483647" y="894189409"/>
                </a:cxn>
                <a:cxn ang="0">
                  <a:pos x="2147483647" y="1217091971"/>
                </a:cxn>
                <a:cxn ang="0">
                  <a:pos x="1616120135" y="1987089237"/>
                </a:cxn>
                <a:cxn ang="0">
                  <a:pos x="1317758881" y="1987089237"/>
                </a:cxn>
                <a:cxn ang="0">
                  <a:pos x="1317758881" y="1689026101"/>
                </a:cxn>
                <a:cxn ang="0">
                  <a:pos x="1715572224" y="1266765838"/>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306" name="组合 112"/>
          <p:cNvGrpSpPr/>
          <p:nvPr/>
        </p:nvGrpSpPr>
        <p:grpSpPr>
          <a:xfrm rot="-3014350">
            <a:off x="9264650" y="1290638"/>
            <a:ext cx="200025" cy="200025"/>
            <a:chOff x="0" y="0"/>
            <a:chExt cx="1103314" cy="1103310"/>
          </a:xfrm>
        </p:grpSpPr>
        <p:sp>
          <p:nvSpPr>
            <p:cNvPr id="11307" name="Oval 5"/>
            <p:cNvSpPr/>
            <p:nvPr/>
          </p:nvSpPr>
          <p:spPr>
            <a:xfrm>
              <a:off x="0" y="0"/>
              <a:ext cx="1103314" cy="1103310"/>
            </a:xfrm>
            <a:prstGeom prst="ellipse">
              <a:avLst/>
            </a:prstGeom>
            <a:solidFill>
              <a:srgbClr val="8AAE45"/>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308" name="Freeform 6"/>
            <p:cNvSpPr/>
            <p:nvPr/>
          </p:nvSpPr>
          <p:spPr>
            <a:xfrm>
              <a:off x="119240" y="190047"/>
              <a:ext cx="885702" cy="736258"/>
            </a:xfrm>
            <a:custGeom>
              <a:avLst/>
              <a:gdLst/>
              <a:ahLst/>
              <a:cxnLst>
                <a:cxn ang="0">
                  <a:pos x="2147483647" y="2147483647"/>
                </a:cxn>
                <a:cxn ang="0">
                  <a:pos x="692110343" y="2147483647"/>
                </a:cxn>
                <a:cxn ang="0">
                  <a:pos x="0" y="2147483647"/>
                </a:cxn>
                <a:cxn ang="0">
                  <a:pos x="692110343" y="2147483647"/>
                </a:cxn>
                <a:cxn ang="0">
                  <a:pos x="2147483647" y="2147483647"/>
                </a:cxn>
                <a:cxn ang="0">
                  <a:pos x="2147483647" y="1229200261"/>
                </a:cxn>
                <a:cxn ang="0">
                  <a:pos x="2147483647" y="307300065"/>
                </a:cxn>
                <a:cxn ang="0">
                  <a:pos x="2147483647" y="307300065"/>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309" name="组合 58"/>
          <p:cNvGrpSpPr/>
          <p:nvPr/>
        </p:nvGrpSpPr>
        <p:grpSpPr>
          <a:xfrm rot="-5672259" flipV="1">
            <a:off x="322263" y="519113"/>
            <a:ext cx="292100" cy="290512"/>
            <a:chOff x="0" y="0"/>
            <a:chExt cx="588379" cy="588379"/>
          </a:xfrm>
        </p:grpSpPr>
        <p:sp>
          <p:nvSpPr>
            <p:cNvPr id="11310" name="Oval 5"/>
            <p:cNvSpPr/>
            <p:nvPr/>
          </p:nvSpPr>
          <p:spPr>
            <a:xfrm rot="-8175449">
              <a:off x="0" y="0"/>
              <a:ext cx="588379" cy="588379"/>
            </a:xfrm>
            <a:prstGeom prst="ellipse">
              <a:avLst/>
            </a:prstGeom>
            <a:solidFill>
              <a:srgbClr val="1985BA"/>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311" name="Freeform 6"/>
            <p:cNvSpPr/>
            <p:nvPr/>
          </p:nvSpPr>
          <p:spPr>
            <a:xfrm rot="-8175449">
              <a:off x="71642" y="109191"/>
              <a:ext cx="445095" cy="369996"/>
            </a:xfrm>
            <a:custGeom>
              <a:avLst/>
              <a:gdLst/>
              <a:ahLst/>
              <a:cxnLst>
                <a:cxn ang="0">
                  <a:pos x="1340022397" y="989475017"/>
                </a:cxn>
                <a:cxn ang="0">
                  <a:pos x="174785722" y="989475017"/>
                </a:cxn>
                <a:cxn ang="0">
                  <a:pos x="0" y="814863333"/>
                </a:cxn>
                <a:cxn ang="0">
                  <a:pos x="174785722" y="640251650"/>
                </a:cxn>
                <a:cxn ang="0">
                  <a:pos x="1340022397" y="640251650"/>
                </a:cxn>
                <a:cxn ang="0">
                  <a:pos x="1009872079" y="310422239"/>
                </a:cxn>
                <a:cxn ang="0">
                  <a:pos x="1009872079" y="77606661"/>
                </a:cxn>
                <a:cxn ang="0">
                  <a:pos x="1262337896" y="77606661"/>
                </a:cxn>
                <a:cxn ang="0">
                  <a:pos x="1883796281" y="698455544"/>
                </a:cxn>
                <a:cxn ang="0">
                  <a:pos x="1883796281" y="950673889"/>
                </a:cxn>
                <a:cxn ang="0">
                  <a:pos x="1262337896" y="1552120006"/>
                </a:cxn>
                <a:cxn ang="0">
                  <a:pos x="1029293205" y="1552120006"/>
                </a:cxn>
                <a:cxn ang="0">
                  <a:pos x="1029293205" y="1319304428"/>
                </a:cxn>
                <a:cxn ang="0">
                  <a:pos x="1340022397" y="989475017"/>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grpSp>
        <p:nvGrpSpPr>
          <p:cNvPr id="11312" name="组合 2"/>
          <p:cNvGrpSpPr/>
          <p:nvPr/>
        </p:nvGrpSpPr>
        <p:grpSpPr>
          <a:xfrm rot="2804285">
            <a:off x="1689100" y="2505075"/>
            <a:ext cx="225425" cy="228600"/>
            <a:chOff x="0" y="0"/>
            <a:chExt cx="671513" cy="673100"/>
          </a:xfrm>
        </p:grpSpPr>
        <p:sp>
          <p:nvSpPr>
            <p:cNvPr id="11313" name="Oval 5"/>
            <p:cNvSpPr/>
            <p:nvPr/>
          </p:nvSpPr>
          <p:spPr>
            <a:xfrm>
              <a:off x="0" y="0"/>
              <a:ext cx="671513" cy="673100"/>
            </a:xfrm>
            <a:prstGeom prst="ellipse">
              <a:avLst/>
            </a:prstGeom>
            <a:solidFill>
              <a:srgbClr val="43BBE2"/>
            </a:solidFill>
            <a:ln w="9525">
              <a:noFill/>
            </a:ln>
          </p:spPr>
          <p:txBody>
            <a:bodyPr anchor="t"/>
            <a:p>
              <a:pPr lvl="0" indent="0" eaLnBrk="1" hangingPunct="1">
                <a:buFont typeface="Arial" panose="020B0604020202020204" pitchFamily="34" charset="0"/>
                <a:buNone/>
              </a:pPr>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1314" name="Freeform 6"/>
            <p:cNvSpPr/>
            <p:nvPr/>
          </p:nvSpPr>
          <p:spPr>
            <a:xfrm>
              <a:off x="73025" y="121326"/>
              <a:ext cx="525462" cy="436800"/>
            </a:xfrm>
            <a:custGeom>
              <a:avLst/>
              <a:gdLst/>
              <a:ahLst/>
              <a:cxnLst>
                <a:cxn ang="0">
                  <a:pos x="1867622013" y="1379040000"/>
                </a:cxn>
                <a:cxn ang="0">
                  <a:pos x="243601062" y="1379040000"/>
                </a:cxn>
                <a:cxn ang="0">
                  <a:pos x="0" y="1135680000"/>
                </a:cxn>
                <a:cxn ang="0">
                  <a:pos x="243601062" y="892320000"/>
                </a:cxn>
                <a:cxn ang="0">
                  <a:pos x="1867622013" y="892320000"/>
                </a:cxn>
                <a:cxn ang="0">
                  <a:pos x="1407483784" y="432640000"/>
                </a:cxn>
                <a:cxn ang="0">
                  <a:pos x="1407483784" y="108160000"/>
                </a:cxn>
                <a:cxn ang="0">
                  <a:pos x="1759356030" y="108160000"/>
                </a:cxn>
                <a:cxn ang="0">
                  <a:pos x="2147483647" y="973440000"/>
                </a:cxn>
                <a:cxn ang="0">
                  <a:pos x="2147483647" y="1324960000"/>
                </a:cxn>
                <a:cxn ang="0">
                  <a:pos x="1759356030" y="2147483647"/>
                </a:cxn>
                <a:cxn ang="0">
                  <a:pos x="1434547678" y="2147483647"/>
                </a:cxn>
                <a:cxn ang="0">
                  <a:pos x="1434547678" y="1838720000"/>
                </a:cxn>
                <a:cxn ang="0">
                  <a:pos x="1867622013" y="1379040000"/>
                </a:cxn>
              </a:cxnLst>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w="9525">
              <a:noFill/>
            </a:ln>
          </p:spPr>
          <p:txBody>
            <a:bodyPr/>
            <a:p>
              <a:endParaRPr lang="zh-CN" altLang="en-US"/>
            </a:p>
          </p:txBody>
        </p:sp>
      </p:grpSp>
      <p:sp>
        <p:nvSpPr>
          <p:cNvPr id="11315" name="文本框 11"/>
          <p:cNvSpPr/>
          <p:nvPr/>
        </p:nvSpPr>
        <p:spPr>
          <a:xfrm>
            <a:off x="628650" y="390525"/>
            <a:ext cx="3548063" cy="583565"/>
          </a:xfrm>
          <a:prstGeom prst="rect">
            <a:avLst/>
          </a:prstGeom>
          <a:noFill/>
          <a:ln w="9525">
            <a:noFill/>
          </a:ln>
        </p:spPr>
        <p:txBody>
          <a:bodyPr anchor="t">
            <a:spAutoFit/>
          </a:bodyPr>
          <a:p>
            <a:pPr lvl="0" indent="0" eaLnBrk="1" hangingPunct="1">
              <a:buFont typeface="Arial" panose="020B0604020202020204" pitchFamily="34" charset="0"/>
              <a:buNone/>
            </a:pPr>
            <a:r>
              <a:rPr sz="3200" dirty="0">
                <a:latin typeface="Arial" panose="020B0604020202020204" pitchFamily="34" charset="0"/>
                <a:ea typeface="宋体" panose="02010600030101010101" pitchFamily="2" charset="-122"/>
              </a:rPr>
              <a:t>G-跳一跳</a:t>
            </a:r>
            <a:endParaRPr sz="3200" dirty="0">
              <a:latin typeface="Arial" panose="020B0604020202020204" pitchFamily="34" charset="0"/>
              <a:ea typeface="宋体" panose="02010600030101010101" pitchFamily="2" charset="-122"/>
            </a:endParaRPr>
          </a:p>
        </p:txBody>
      </p:sp>
      <p:sp>
        <p:nvSpPr>
          <p:cNvPr id="11316" name="文本框 13"/>
          <p:cNvSpPr/>
          <p:nvPr/>
        </p:nvSpPr>
        <p:spPr>
          <a:xfrm>
            <a:off x="628650" y="965200"/>
            <a:ext cx="1233488" cy="337185"/>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dirty="0">
                <a:latin typeface="Arial" panose="020B0604020202020204" pitchFamily="34" charset="0"/>
                <a:ea typeface="宋体" panose="02010600030101010101" pitchFamily="2" charset="-122"/>
                <a:sym typeface="方正细圆简体" pitchFamily="2" charset="-122"/>
              </a:rPr>
              <a:t>思维</a:t>
            </a:r>
            <a:r>
              <a:rPr lang="en-US" altLang="zh-CN" sz="1600" dirty="0">
                <a:latin typeface="Arial" panose="020B0604020202020204" pitchFamily="34" charset="0"/>
                <a:ea typeface="宋体" panose="02010600030101010101" pitchFamily="2" charset="-122"/>
              </a:rPr>
              <a:t> </a:t>
            </a:r>
            <a:endParaRPr lang="zh-CN" altLang="en-US" sz="1600" b="1" dirty="0">
              <a:solidFill>
                <a:srgbClr val="AED9E8"/>
              </a:solidFill>
              <a:latin typeface="方正细圆简体" pitchFamily="2" charset="-122"/>
              <a:ea typeface="方正细圆简体" pitchFamily="2" charset="-122"/>
              <a:sym typeface="方正细圆简体" pitchFamily="2" charset="-122"/>
            </a:endParaRPr>
          </a:p>
        </p:txBody>
      </p:sp>
      <p:sp>
        <p:nvSpPr>
          <p:cNvPr id="11317" name="文本框 14"/>
          <p:cNvSpPr/>
          <p:nvPr/>
        </p:nvSpPr>
        <p:spPr>
          <a:xfrm>
            <a:off x="1862138" y="2460625"/>
            <a:ext cx="1023937" cy="338138"/>
          </a:xfrm>
          <a:prstGeom prst="rect">
            <a:avLst/>
          </a:prstGeom>
          <a:noFill/>
          <a:ln w="9525">
            <a:noFill/>
          </a:ln>
        </p:spPr>
        <p:txBody>
          <a:bodyPr anchor="t">
            <a:spAutoFit/>
          </a:bodyPr>
          <a:p>
            <a:pPr lvl="0" indent="0" eaLnBrk="1" hangingPunct="1">
              <a:buFont typeface="Arial" panose="020B0604020202020204" pitchFamily="34" charset="0"/>
              <a:buNone/>
            </a:pPr>
            <a:r>
              <a:rPr lang="zh-CN" altLang="en-US" sz="1600" b="1" dirty="0">
                <a:solidFill>
                  <a:srgbClr val="A6D4E3"/>
                </a:solidFill>
                <a:latin typeface="方正细圆简体" pitchFamily="2" charset="-122"/>
                <a:ea typeface="方正细圆简体" pitchFamily="2" charset="-122"/>
                <a:sym typeface="方正细圆简体" pitchFamily="2" charset="-122"/>
              </a:rPr>
              <a:t>题解</a:t>
            </a:r>
            <a:endParaRPr lang="zh-CN" altLang="en-US" sz="1600" b="1" dirty="0">
              <a:solidFill>
                <a:srgbClr val="A6D4E3"/>
              </a:solidFill>
              <a:latin typeface="方正细圆简体" pitchFamily="2" charset="-122"/>
              <a:ea typeface="方正细圆简体" pitchFamily="2" charset="-122"/>
              <a:sym typeface="方正细圆简体" pitchFamily="2" charset="-122"/>
            </a:endParaRPr>
          </a:p>
        </p:txBody>
      </p:sp>
      <p:sp>
        <p:nvSpPr>
          <p:cNvPr id="11318" name="文本框 17"/>
          <p:cNvSpPr/>
          <p:nvPr/>
        </p:nvSpPr>
        <p:spPr>
          <a:xfrm>
            <a:off x="1866900" y="2759075"/>
            <a:ext cx="6412865" cy="1630045"/>
          </a:xfrm>
          <a:prstGeom prst="rect">
            <a:avLst/>
          </a:prstGeom>
          <a:noFill/>
          <a:ln w="9525">
            <a:noFill/>
          </a:ln>
        </p:spPr>
        <p:txBody>
          <a:bodyPr wrap="square" anchor="t">
            <a:spAutoFit/>
          </a:bodyPr>
          <a:p>
            <a:pPr lvl="0" indent="0" eaLnBrk="1" hangingPunct="1">
              <a:buFont typeface="Arial" panose="020B0604020202020204" pitchFamily="34" charset="0"/>
              <a:buNone/>
            </a:pPr>
            <a:r>
              <a:rPr lang="en-US" sz="2000" dirty="0">
                <a:latin typeface="+mn-ea"/>
                <a:ea typeface="+mn-ea"/>
              </a:rPr>
              <a:t>·</a:t>
            </a:r>
            <a:r>
              <a:rPr sz="2000" dirty="0">
                <a:latin typeface="+mn-ea"/>
                <a:ea typeface="+mn-ea"/>
              </a:rPr>
              <a:t>比较巧妙的思维题，如果用暴力来写的话n^2时间的复杂度会超时</a:t>
            </a:r>
            <a:r>
              <a:rPr lang="zh-CN" sz="2000" dirty="0">
                <a:latin typeface="+mn-ea"/>
                <a:ea typeface="+mn-ea"/>
              </a:rPr>
              <a:t>，</a:t>
            </a:r>
            <a:r>
              <a:rPr sz="2000" dirty="0">
                <a:latin typeface="+mn-ea"/>
                <a:ea typeface="+mn-ea"/>
              </a:rPr>
              <a:t>这</a:t>
            </a:r>
            <a:r>
              <a:rPr lang="zh-CN" sz="2000" dirty="0">
                <a:latin typeface="+mn-ea"/>
                <a:ea typeface="+mn-ea"/>
              </a:rPr>
              <a:t>时候</a:t>
            </a:r>
            <a:r>
              <a:rPr sz="2000" dirty="0">
                <a:latin typeface="+mn-ea"/>
                <a:ea typeface="+mn-ea"/>
              </a:rPr>
              <a:t>我们考虑用前缀和来写</a:t>
            </a:r>
            <a:endParaRPr sz="2000" dirty="0">
              <a:latin typeface="+mn-ea"/>
              <a:ea typeface="+mn-ea"/>
            </a:endParaRPr>
          </a:p>
          <a:p>
            <a:pPr lvl="0" indent="0" eaLnBrk="1" hangingPunct="1">
              <a:buFont typeface="Arial" panose="020B0604020202020204" pitchFamily="34" charset="0"/>
              <a:buNone/>
            </a:pPr>
            <a:r>
              <a:rPr lang="en-US" sz="2000" dirty="0">
                <a:latin typeface="+mn-ea"/>
                <a:ea typeface="+mn-ea"/>
              </a:rPr>
              <a:t>·</a:t>
            </a:r>
            <a:r>
              <a:rPr sz="2000" dirty="0">
                <a:latin typeface="+mn-ea"/>
                <a:ea typeface="+mn-ea"/>
              </a:rPr>
              <a:t>如果存在两个前缀和nex[i]%m==nex[j]%m，j&gt;i,那么（nex[j]-nex[i]）%m==0。所以我们只需要在求前缀和的过程中判断下是否有两个前缀和相等即可</a:t>
            </a:r>
            <a:endParaRPr sz="2000" dirty="0">
              <a:latin typeface="+mn-ea"/>
              <a:ea typeface="+mn-ea"/>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Words>
  <Application>WPS 演示</Application>
  <PresentationFormat>自定义</PresentationFormat>
  <Paragraphs>160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Calibri Light</vt:lpstr>
      <vt:lpstr>Calibri</vt:lpstr>
      <vt:lpstr>方正细圆简体</vt:lpstr>
      <vt:lpstr>方正细等线简体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kcc</dc:creator>
  <cp:lastModifiedBy>chudongfang</cp:lastModifiedBy>
  <cp:revision>90</cp:revision>
  <dcterms:created xsi:type="dcterms:W3CDTF">2014-06-09T09:16:00Z</dcterms:created>
  <dcterms:modified xsi:type="dcterms:W3CDTF">2018-03-18T07:05:35Z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