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8" autoAdjust="0"/>
    <p:restoredTop sz="86424" autoAdjust="0"/>
  </p:normalViewPr>
  <p:slideViewPr>
    <p:cSldViewPr>
      <p:cViewPr varScale="1">
        <p:scale>
          <a:sx n="95" d="100"/>
          <a:sy n="95" d="100"/>
        </p:scale>
        <p:origin x="-5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inzhi.zhang@alipay.com" TargetMode="External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-xzhi/simplehbase/wiki" TargetMode="External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8612062" cy="125348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Simplehbase</a:t>
            </a:r>
            <a:r>
              <a:rPr lang="en-US" altLang="zh-CN" dirty="0"/>
              <a:t> Getting Started in 3 </a:t>
            </a:r>
            <a:r>
              <a:rPr lang="en-US" altLang="zh-CN" dirty="0" smtClean="0"/>
              <a:t>minutes</a:t>
            </a:r>
          </a:p>
          <a:p>
            <a:r>
              <a:rPr lang="en-US" altLang="zh-CN" dirty="0">
                <a:hlinkClick r:id="rId2"/>
              </a:rPr>
              <a:t>https://github.com/zhang-xzhi/simplehbase</a:t>
            </a:r>
            <a:endParaRPr lang="en-US" altLang="zh-CN" dirty="0"/>
          </a:p>
          <a:p>
            <a:endParaRPr lang="en-US" altLang="zh-CN" dirty="0" smtClean="0"/>
          </a:p>
          <a:p>
            <a:pPr algn="r"/>
            <a:endParaRPr lang="en-US" altLang="zh-CN" dirty="0" smtClean="0">
              <a:hlinkClick r:id="rId2"/>
            </a:endParaRPr>
          </a:p>
          <a:p>
            <a:pPr algn="r"/>
            <a:endParaRPr lang="en-US" altLang="zh-CN" dirty="0">
              <a:hlinkClick r:id="rId2"/>
            </a:endParaRPr>
          </a:p>
          <a:p>
            <a:pPr algn="r"/>
            <a:endParaRPr lang="en-US" altLang="zh-CN" dirty="0"/>
          </a:p>
          <a:p>
            <a:pPr algn="r"/>
            <a:endParaRPr lang="en-US" altLang="zh-CN" dirty="0" smtClean="0"/>
          </a:p>
          <a:p>
            <a:pPr algn="r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324030" cy="2078359"/>
          </a:xfrm>
        </p:spPr>
        <p:txBody>
          <a:bodyPr/>
          <a:lstStyle/>
          <a:p>
            <a:r>
              <a:rPr lang="en-US" altLang="zh-CN" dirty="0" err="1" smtClean="0"/>
              <a:t>Hbase</a:t>
            </a:r>
            <a:r>
              <a:rPr lang="en-US" altLang="zh-CN" dirty="0" smtClean="0"/>
              <a:t> ORM framework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594928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hlinkClick r:id="rId3"/>
              </a:rPr>
              <a:t>xinzhi.zhang@alipay.com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V0.1</a:t>
            </a:r>
          </a:p>
          <a:p>
            <a:pPr algn="r"/>
            <a:r>
              <a:rPr lang="en-US" altLang="zh-CN" dirty="0" smtClean="0"/>
              <a:t>2014-03-04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2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578040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https://github.com/zhang-xzhi/simplehbase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https://github.com/zhang-xzhi/simplehbase/wiki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on </a:t>
            </a:r>
            <a:r>
              <a:rPr lang="en-US" altLang="zh-CN" dirty="0" err="1" smtClean="0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Simplehbase</a:t>
            </a:r>
            <a:r>
              <a:rPr lang="en-US" altLang="zh-CN" dirty="0"/>
              <a:t> is a lightweight ORM framework between java app and </a:t>
            </a:r>
            <a:r>
              <a:rPr lang="en-US" altLang="zh-CN" dirty="0" err="1"/>
              <a:t>hbase</a:t>
            </a:r>
            <a:r>
              <a:rPr lang="en-US" altLang="zh-CN" dirty="0"/>
              <a:t>. The main feature of it are following: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/>
              <a:t>data type mapping: mapping java type to </a:t>
            </a:r>
            <a:r>
              <a:rPr lang="en-US" altLang="zh-CN" dirty="0" err="1"/>
              <a:t>hbase's</a:t>
            </a:r>
            <a:r>
              <a:rPr lang="en-US" altLang="zh-CN" dirty="0"/>
              <a:t> bytes back and forth.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 err="1"/>
              <a:t>hbase</a:t>
            </a:r>
            <a:r>
              <a:rPr lang="en-US" altLang="zh-CN" dirty="0"/>
              <a:t> operation wrapping: </a:t>
            </a:r>
            <a:r>
              <a:rPr lang="en-US" altLang="zh-CN" dirty="0" err="1"/>
              <a:t>warpping</a:t>
            </a:r>
            <a:r>
              <a:rPr lang="en-US" altLang="zh-CN" dirty="0"/>
              <a:t> </a:t>
            </a:r>
            <a:r>
              <a:rPr lang="en-US" altLang="zh-CN" dirty="0" err="1"/>
              <a:t>hbase's</a:t>
            </a:r>
            <a:r>
              <a:rPr lang="en-US" altLang="zh-CN" dirty="0"/>
              <a:t> put get scan operation to simple java interface.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 err="1"/>
              <a:t>hbase</a:t>
            </a:r>
            <a:r>
              <a:rPr lang="en-US" altLang="zh-CN" dirty="0"/>
              <a:t> query language: using </a:t>
            </a:r>
            <a:r>
              <a:rPr lang="en-US" altLang="zh-CN" dirty="0" err="1"/>
              <a:t>hbase</a:t>
            </a:r>
            <a:r>
              <a:rPr lang="en-US" altLang="zh-CN" dirty="0"/>
              <a:t> filter, </a:t>
            </a:r>
            <a:r>
              <a:rPr lang="en-US" altLang="zh-CN" dirty="0" err="1"/>
              <a:t>simplehbase</a:t>
            </a:r>
            <a:r>
              <a:rPr lang="en-US" altLang="zh-CN" dirty="0"/>
              <a:t> can use </a:t>
            </a:r>
            <a:r>
              <a:rPr lang="en-US" altLang="zh-CN" dirty="0" err="1"/>
              <a:t>sql</a:t>
            </a:r>
            <a:r>
              <a:rPr lang="en-US" altLang="zh-CN" dirty="0"/>
              <a:t>-like style to operate on </a:t>
            </a:r>
            <a:r>
              <a:rPr lang="en-US" altLang="zh-CN" dirty="0" err="1"/>
              <a:t>hbase</a:t>
            </a:r>
            <a:r>
              <a:rPr lang="en-US" altLang="zh-CN" dirty="0"/>
              <a:t>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/>
              <a:t>dynamic query: like </a:t>
            </a:r>
            <a:r>
              <a:rPr lang="en-US" altLang="zh-CN" dirty="0" err="1"/>
              <a:t>myibatis</a:t>
            </a:r>
            <a:r>
              <a:rPr lang="en-US" altLang="zh-CN" dirty="0"/>
              <a:t>, </a:t>
            </a:r>
            <a:r>
              <a:rPr lang="en-US" altLang="zh-CN" dirty="0" err="1"/>
              <a:t>simplehbase</a:t>
            </a:r>
            <a:r>
              <a:rPr lang="en-US" altLang="zh-CN" dirty="0"/>
              <a:t> can use xml </a:t>
            </a:r>
            <a:r>
              <a:rPr lang="en-US" altLang="zh-CN" dirty="0" err="1"/>
              <a:t>config</a:t>
            </a:r>
            <a:r>
              <a:rPr lang="en-US" altLang="zh-CN" dirty="0"/>
              <a:t> file to define dynamic query to operate on </a:t>
            </a:r>
            <a:r>
              <a:rPr lang="en-US" altLang="zh-CN" dirty="0" err="1"/>
              <a:t>hbase</a:t>
            </a:r>
            <a:r>
              <a:rPr lang="en-US" altLang="zh-CN" dirty="0"/>
              <a:t>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/>
              <a:t>insert update support: provide insert, update on top of </a:t>
            </a:r>
            <a:r>
              <a:rPr lang="en-US" altLang="zh-CN" dirty="0" err="1"/>
              <a:t>checkAndPut</a:t>
            </a:r>
            <a:r>
              <a:rPr lang="en-US" altLang="zh-CN" dirty="0"/>
              <a:t>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/>
              <a:t>multiple version support: provide interface to operation on </a:t>
            </a:r>
            <a:r>
              <a:rPr lang="en-US" altLang="zh-CN" dirty="0" err="1"/>
              <a:t>hbase's</a:t>
            </a:r>
            <a:r>
              <a:rPr lang="en-US" altLang="zh-CN" dirty="0"/>
              <a:t> multiple version.</a:t>
            </a: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 err="1"/>
              <a:t>hbase</a:t>
            </a:r>
            <a:r>
              <a:rPr lang="en-US" altLang="zh-CN" dirty="0"/>
              <a:t> native interface support.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simplehbase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code </a:t>
            </a:r>
            <a:r>
              <a:rPr lang="en-US" altLang="zh-CN" dirty="0"/>
              <a:t>fragment </a:t>
            </a:r>
            <a:r>
              <a:rPr lang="en-US" altLang="zh-CN" dirty="0" smtClean="0"/>
              <a:t>- put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1" y="1916832"/>
            <a:ext cx="439821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40213"/>
            <a:ext cx="4538648" cy="170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code fragment - search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628800"/>
            <a:ext cx="572107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437112"/>
            <a:ext cx="600386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 code fragment - dynamic query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48101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581128"/>
            <a:ext cx="48291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 code fragment - </a:t>
            </a:r>
            <a:r>
              <a:rPr lang="en-US" altLang="zh-CN" dirty="0" smtClean="0"/>
              <a:t>delete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38481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to get </a:t>
            </a:r>
            <a:r>
              <a:rPr lang="en-US" altLang="zh-CN" dirty="0" err="1"/>
              <a:t>SimpleHbaseClient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239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/>
              <a:t>xml’s peek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1031"/>
            <a:ext cx="7128792" cy="519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do we need to do with DO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1"/>
            <a:ext cx="5472608" cy="445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41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TC101790491[[fn=聚脂薄膜]]</Template>
  <TotalTime>22</TotalTime>
  <Words>183</Words>
  <Application>Microsoft Office PowerPoint</Application>
  <PresentationFormat>全屏显示(4:3)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Mylar</vt:lpstr>
      <vt:lpstr>Hbase ORM framework</vt:lpstr>
      <vt:lpstr>What is simplehbase</vt:lpstr>
      <vt:lpstr>Java code fragment - put</vt:lpstr>
      <vt:lpstr>Java code fragment - search</vt:lpstr>
      <vt:lpstr>Java code fragment - dynamic query</vt:lpstr>
      <vt:lpstr>Java code fragment - delete</vt:lpstr>
      <vt:lpstr>How to get SimpleHbaseClient </vt:lpstr>
      <vt:lpstr>Config xml’s peek</vt:lpstr>
      <vt:lpstr>What do we need to do with DO</vt:lpstr>
      <vt:lpstr>What is rowkey</vt:lpstr>
      <vt:lpstr>More on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汪信之</dc:creator>
  <cp:lastModifiedBy>汪信之</cp:lastModifiedBy>
  <cp:revision>88</cp:revision>
  <dcterms:created xsi:type="dcterms:W3CDTF">2014-03-03T15:59:10Z</dcterms:created>
  <dcterms:modified xsi:type="dcterms:W3CDTF">2014-03-14T04:13:55Z</dcterms:modified>
</cp:coreProperties>
</file>