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22" r:id="rId55"/>
    <p:sldId id="315" r:id="rId56"/>
    <p:sldId id="316" r:id="rId57"/>
    <p:sldId id="317" r:id="rId58"/>
    <p:sldId id="320" r:id="rId59"/>
    <p:sldId id="319" r:id="rId60"/>
    <p:sldId id="318" r:id="rId61"/>
    <p:sldId id="321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424" autoAdjust="0"/>
  </p:normalViewPr>
  <p:slideViewPr>
    <p:cSldViewPr>
      <p:cViewPr varScale="1">
        <p:scale>
          <a:sx n="90" d="100"/>
          <a:sy n="90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hang-xzhi/simplehbaseviewer" TargetMode="External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hyperlink" Target="https://github.com/zhang-xzhi/simplehbaseviewer/wiki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Simplehbase0.7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56176" y="371703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2" idx="1"/>
          </p:cNvCxnSpPr>
          <p:nvPr/>
        </p:nvCxnSpPr>
        <p:spPr>
          <a:xfrm flipV="1">
            <a:off x="4932040" y="3901698"/>
            <a:ext cx="1224136" cy="319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 smtClean="0"/>
              <a:t>转为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484784"/>
            <a:ext cx="561662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29176"/>
            <a:ext cx="273630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76018"/>
            <a:ext cx="7977311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124582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790801" y="4436045"/>
            <a:ext cx="235025" cy="1412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/>
              <a:t>字面</a:t>
            </a:r>
            <a:r>
              <a:rPr lang="zh-CN" altLang="en-US" dirty="0" smtClean="0"/>
              <a:t>值解释器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生成函数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315" y="45801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627784" y="4450502"/>
            <a:ext cx="283822" cy="13838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string constant in HQL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en-US" altLang="zh-CN" dirty="0" smtClean="0"/>
              <a:t>A lot build-ins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236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en-US" altLang="zh-CN" dirty="0" smtClean="0"/>
              <a:t> generating </a:t>
            </a:r>
            <a:r>
              <a:rPr lang="en-US" altLang="zh-CN" dirty="0" err="1" smtClean="0"/>
              <a:t>fuc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6029" y="48152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7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81383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2" y="3694931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58789"/>
            <a:ext cx="533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6" y="2420888"/>
            <a:ext cx="197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5" y="5805264"/>
            <a:ext cx="20193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1"/>
          <p:cNvSpPr txBox="1">
            <a:spLocks/>
          </p:cNvSpPr>
          <p:nvPr/>
        </p:nvSpPr>
        <p:spPr>
          <a:xfrm>
            <a:off x="323528" y="4663684"/>
            <a:ext cx="5544616" cy="911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8"/>
              </a:rPr>
              <a:t>https://github.com/zhang-xzhi/simplehbaseviewer</a:t>
            </a:r>
            <a:endParaRPr lang="en-US" altLang="zh-CN" dirty="0" smtClean="0"/>
          </a:p>
          <a:p>
            <a:r>
              <a:rPr lang="en-US" altLang="zh-CN" dirty="0" smtClean="0">
                <a:hlinkClick r:id="rId9"/>
              </a:rPr>
              <a:t>https://github.com/zhang-xzhi/simplehbaseviewer/wiki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</a:t>
            </a:r>
            <a:endParaRPr lang="en-US" altLang="zh-CN" dirty="0" smtClean="0"/>
          </a:p>
          <a:p>
            <a:r>
              <a:rPr lang="zh-CN" altLang="en-US" dirty="0" smtClean="0"/>
              <a:t>例子： 月</a:t>
            </a:r>
            <a:r>
              <a:rPr lang="zh-CN" altLang="en-US" dirty="0"/>
              <a:t>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428</TotalTime>
  <Words>1253</Words>
  <Application>Microsoft Office PowerPoint</Application>
  <PresentationFormat>全屏显示(4:3)</PresentationFormat>
  <Paragraphs>400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Mylar</vt:lpstr>
      <vt:lpstr>Simplehbase0.7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Simplehbase data mapping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441</cp:revision>
  <dcterms:created xsi:type="dcterms:W3CDTF">2014-03-16T11:15:20Z</dcterms:created>
  <dcterms:modified xsi:type="dcterms:W3CDTF">2014-12-12T09:40:39Z</dcterms:modified>
</cp:coreProperties>
</file>